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15.xml" ContentType="application/vnd.ms-office.drawingml.diagramDrawing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11.xml" ContentType="application/vnd.ms-office.drawingml.diagramDrawing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drawing23.xml" ContentType="application/vnd.ms-office.drawingml.diagramDrawing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drawing17.xml" ContentType="application/vnd.ms-office.drawingml.diagramDrawing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13.xml" ContentType="application/vnd.ms-office.drawingml.diagramDrawing+xml"/>
  <Override PartName="/ppt/diagrams/drawing24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20.xml" ContentType="application/vnd.ms-office.drawingml.diagramDrawing+xml"/>
  <Override PartName="/ppt/diagrams/drawing6.xml" ContentType="application/vnd.ms-office.drawingml.diagramDrawing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drawing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264" r:id="rId5"/>
    <p:sldId id="265" r:id="rId6"/>
    <p:sldId id="287" r:id="rId7"/>
    <p:sldId id="288" r:id="rId8"/>
    <p:sldId id="289" r:id="rId9"/>
    <p:sldId id="260" r:id="rId10"/>
    <p:sldId id="259" r:id="rId11"/>
    <p:sldId id="280" r:id="rId12"/>
    <p:sldId id="263" r:id="rId13"/>
    <p:sldId id="266" r:id="rId14"/>
    <p:sldId id="277" r:id="rId15"/>
    <p:sldId id="267" r:id="rId16"/>
    <p:sldId id="270" r:id="rId17"/>
    <p:sldId id="278" r:id="rId18"/>
    <p:sldId id="273" r:id="rId19"/>
    <p:sldId id="275" r:id="rId20"/>
    <p:sldId id="274" r:id="rId21"/>
    <p:sldId id="290" r:id="rId22"/>
    <p:sldId id="301" r:id="rId23"/>
    <p:sldId id="281" r:id="rId24"/>
    <p:sldId id="302" r:id="rId25"/>
    <p:sldId id="303" r:id="rId26"/>
    <p:sldId id="285" r:id="rId27"/>
    <p:sldId id="293" r:id="rId28"/>
    <p:sldId id="305" r:id="rId29"/>
    <p:sldId id="294" r:id="rId30"/>
    <p:sldId id="298" r:id="rId31"/>
    <p:sldId id="299" r:id="rId32"/>
    <p:sldId id="300" r:id="rId33"/>
    <p:sldId id="306" r:id="rId34"/>
    <p:sldId id="292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4800"/>
    <a:srgbClr val="B31350"/>
    <a:srgbClr val="FDD3FD"/>
    <a:srgbClr val="9A2C53"/>
    <a:srgbClr val="B08416"/>
    <a:srgbClr val="435D23"/>
    <a:srgbClr val="910BBB"/>
    <a:srgbClr val="445C00"/>
    <a:srgbClr val="FFCC00"/>
    <a:srgbClr val="DDE8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81" d="100"/>
          <a:sy n="81" d="100"/>
        </p:scale>
        <p:origin x="-75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B6441-E195-40C5-A2A9-620C29BB5A7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773E6EA-87F6-45BA-BACA-39DA0C2B8689}">
      <dgm:prSet custT="1"/>
      <dgm:spPr/>
      <dgm:t>
        <a:bodyPr/>
        <a:lstStyle/>
        <a:p>
          <a:pPr rtl="0"/>
          <a:r>
            <a:rPr lang="en-US" sz="2800" b="1" dirty="0" smtClean="0"/>
            <a:t>Research on </a:t>
          </a:r>
          <a:r>
            <a:rPr lang="en-US" sz="2800" b="1" dirty="0" smtClean="0"/>
            <a:t>Green ICT</a:t>
          </a:r>
          <a:endParaRPr lang="fr-FR" sz="2800" b="1" dirty="0"/>
        </a:p>
      </dgm:t>
    </dgm:pt>
    <dgm:pt modelId="{9964728B-EE2C-4102-B1AF-FD272D177CD0}" type="parTrans" cxnId="{B9481CA1-A8C5-42D9-AA3F-C9ECD12352E3}">
      <dgm:prSet/>
      <dgm:spPr/>
      <dgm:t>
        <a:bodyPr/>
        <a:lstStyle/>
        <a:p>
          <a:endParaRPr lang="fr-FR"/>
        </a:p>
      </dgm:t>
    </dgm:pt>
    <dgm:pt modelId="{E3A6AE49-3F66-4FC7-940E-3791B506AA18}" type="sibTrans" cxnId="{B9481CA1-A8C5-42D9-AA3F-C9ECD12352E3}">
      <dgm:prSet/>
      <dgm:spPr/>
      <dgm:t>
        <a:bodyPr/>
        <a:lstStyle/>
        <a:p>
          <a:endParaRPr lang="fr-FR"/>
        </a:p>
      </dgm:t>
    </dgm:pt>
    <dgm:pt modelId="{BEFA3FE9-DFCB-4C8D-A7EF-9F3D5B5091D9}" type="pres">
      <dgm:prSet presAssocID="{59DB6441-E195-40C5-A2A9-620C29BB5A7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6268D3A-580A-48ED-853A-0A45420A79C5}" type="pres">
      <dgm:prSet presAssocID="{6773E6EA-87F6-45BA-BACA-39DA0C2B8689}" presName="node" presStyleLbl="node1" presStyleIdx="0" presStyleCnt="1" custScaleX="131789" custRadScaleRad="100086" custRadScaleInc="-5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9481CA1-A8C5-42D9-AA3F-C9ECD12352E3}" srcId="{59DB6441-E195-40C5-A2A9-620C29BB5A75}" destId="{6773E6EA-87F6-45BA-BACA-39DA0C2B8689}" srcOrd="0" destOrd="0" parTransId="{9964728B-EE2C-4102-B1AF-FD272D177CD0}" sibTransId="{E3A6AE49-3F66-4FC7-940E-3791B506AA18}"/>
    <dgm:cxn modelId="{40BE43DE-A12A-4B83-9E34-52061BE3863C}" type="presOf" srcId="{59DB6441-E195-40C5-A2A9-620C29BB5A75}" destId="{BEFA3FE9-DFCB-4C8D-A7EF-9F3D5B5091D9}" srcOrd="0" destOrd="0" presId="urn:microsoft.com/office/officeart/2005/8/layout/cycle2"/>
    <dgm:cxn modelId="{6BC6522A-6166-460D-A7D2-1BD5E399F6CF}" type="presOf" srcId="{6773E6EA-87F6-45BA-BACA-39DA0C2B8689}" destId="{76268D3A-580A-48ED-853A-0A45420A79C5}" srcOrd="0" destOrd="0" presId="urn:microsoft.com/office/officeart/2005/8/layout/cycle2"/>
    <dgm:cxn modelId="{CD49624D-38C2-4CD2-819F-95D4BDDBCD24}" type="presParOf" srcId="{BEFA3FE9-DFCB-4C8D-A7EF-9F3D5B5091D9}" destId="{76268D3A-580A-48ED-853A-0A45420A79C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A86ABE-D59B-4E36-B727-B9DB64DA45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289E36-AA5C-4EF6-9548-B6F0D0EDF131}">
      <dgm:prSet/>
      <dgm:spPr/>
      <dgm:t>
        <a:bodyPr/>
        <a:lstStyle/>
        <a:p>
          <a:pPr rtl="0"/>
          <a:r>
            <a:rPr lang="en-US" dirty="0" smtClean="0"/>
            <a:t>Research trends among  </a:t>
          </a:r>
          <a:r>
            <a:rPr lang="en-US" dirty="0" smtClean="0"/>
            <a:t>ICT </a:t>
          </a:r>
          <a:r>
            <a:rPr lang="en-US" dirty="0" smtClean="0"/>
            <a:t>users </a:t>
          </a:r>
          <a:endParaRPr lang="fr-FR" dirty="0"/>
        </a:p>
      </dgm:t>
    </dgm:pt>
    <dgm:pt modelId="{C1D43309-33C7-4244-A801-AE04FC2EF035}" type="parTrans" cxnId="{34407D16-03D6-4C10-A92F-FAC8A7360DA1}">
      <dgm:prSet/>
      <dgm:spPr/>
      <dgm:t>
        <a:bodyPr/>
        <a:lstStyle/>
        <a:p>
          <a:endParaRPr lang="fr-FR"/>
        </a:p>
      </dgm:t>
    </dgm:pt>
    <dgm:pt modelId="{AEB161A6-ECF7-4A24-B5D4-85A9C38398E7}" type="sibTrans" cxnId="{34407D16-03D6-4C10-A92F-FAC8A7360DA1}">
      <dgm:prSet/>
      <dgm:spPr/>
      <dgm:t>
        <a:bodyPr/>
        <a:lstStyle/>
        <a:p>
          <a:endParaRPr lang="fr-FR"/>
        </a:p>
      </dgm:t>
    </dgm:pt>
    <dgm:pt modelId="{D3C40521-5469-46C1-B89C-27D49C0B3439}" type="pres">
      <dgm:prSet presAssocID="{8BA86ABE-D59B-4E36-B727-B9DB64DA45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BADC2C4-C14A-4F3C-833C-7AB8086C7125}" type="pres">
      <dgm:prSet presAssocID="{57289E36-AA5C-4EF6-9548-B6F0D0EDF131}" presName="parentText" presStyleLbl="node1" presStyleIdx="0" presStyleCnt="1" custScaleY="110000" custLinFactNeighborY="-1606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4407D16-03D6-4C10-A92F-FAC8A7360DA1}" srcId="{8BA86ABE-D59B-4E36-B727-B9DB64DA45A8}" destId="{57289E36-AA5C-4EF6-9548-B6F0D0EDF131}" srcOrd="0" destOrd="0" parTransId="{C1D43309-33C7-4244-A801-AE04FC2EF035}" sibTransId="{AEB161A6-ECF7-4A24-B5D4-85A9C38398E7}"/>
    <dgm:cxn modelId="{29AF0B24-BD4B-47FB-A161-51C9478DB96F}" type="presOf" srcId="{57289E36-AA5C-4EF6-9548-B6F0D0EDF131}" destId="{9BADC2C4-C14A-4F3C-833C-7AB8086C7125}" srcOrd="0" destOrd="0" presId="urn:microsoft.com/office/officeart/2005/8/layout/vList2"/>
    <dgm:cxn modelId="{4ED46263-C85B-43F3-9116-AD6AFC235335}" type="presOf" srcId="{8BA86ABE-D59B-4E36-B727-B9DB64DA45A8}" destId="{D3C40521-5469-46C1-B89C-27D49C0B3439}" srcOrd="0" destOrd="0" presId="urn:microsoft.com/office/officeart/2005/8/layout/vList2"/>
    <dgm:cxn modelId="{484650D3-89C2-42E7-85BE-533FBB21BD75}" type="presParOf" srcId="{D3C40521-5469-46C1-B89C-27D49C0B3439}" destId="{9BADC2C4-C14A-4F3C-833C-7AB8086C71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AFD584-D21F-41CB-899A-C458F1EB847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037FCB7-5D97-4D12-A2F9-59E6667465EA}">
      <dgm:prSet/>
      <dgm:spPr/>
      <dgm:t>
        <a:bodyPr/>
        <a:lstStyle/>
        <a:p>
          <a:pPr rtl="0"/>
          <a:r>
            <a:rPr lang="en-US" dirty="0" smtClean="0"/>
            <a:t>Corporate </a:t>
          </a:r>
          <a:endParaRPr lang="fr-FR" dirty="0"/>
        </a:p>
      </dgm:t>
    </dgm:pt>
    <dgm:pt modelId="{4AE10AD0-2F2E-406E-A3C5-36FFFFCA645F}" type="parTrans" cxnId="{2C8EBEBD-CB00-49E4-9067-9B107FB10537}">
      <dgm:prSet/>
      <dgm:spPr/>
      <dgm:t>
        <a:bodyPr/>
        <a:lstStyle/>
        <a:p>
          <a:endParaRPr lang="fr-FR"/>
        </a:p>
      </dgm:t>
    </dgm:pt>
    <dgm:pt modelId="{512476A9-A410-44EC-9FDA-2766B9E2A30B}" type="sibTrans" cxnId="{2C8EBEBD-CB00-49E4-9067-9B107FB10537}">
      <dgm:prSet/>
      <dgm:spPr/>
      <dgm:t>
        <a:bodyPr/>
        <a:lstStyle/>
        <a:p>
          <a:endParaRPr lang="fr-FR"/>
        </a:p>
      </dgm:t>
    </dgm:pt>
    <dgm:pt modelId="{51454CA6-AC80-464D-87EB-BA0FCF249D9B}">
      <dgm:prSet/>
      <dgm:spPr>
        <a:solidFill>
          <a:srgbClr val="FFE6D5">
            <a:alpha val="89804"/>
          </a:srgb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Backend (Power management, data center design, server virtualisation, green metrics, use of renewable energy sources</a:t>
          </a:r>
          <a:endParaRPr lang="fr-FR" dirty="0">
            <a:solidFill>
              <a:schemeClr val="tx1"/>
            </a:solidFill>
          </a:endParaRPr>
        </a:p>
      </dgm:t>
    </dgm:pt>
    <dgm:pt modelId="{FFF26380-66D1-49F2-91B4-853EA185401B}" type="parTrans" cxnId="{6DA41BDC-1825-4D6B-86AB-D2017631A01D}">
      <dgm:prSet/>
      <dgm:spPr/>
      <dgm:t>
        <a:bodyPr/>
        <a:lstStyle/>
        <a:p>
          <a:endParaRPr lang="fr-FR"/>
        </a:p>
      </dgm:t>
    </dgm:pt>
    <dgm:pt modelId="{B2EDFFAA-3ADF-4550-AB5A-EE9B9E933A89}" type="sibTrans" cxnId="{6DA41BDC-1825-4D6B-86AB-D2017631A01D}">
      <dgm:prSet/>
      <dgm:spPr/>
      <dgm:t>
        <a:bodyPr/>
        <a:lstStyle/>
        <a:p>
          <a:endParaRPr lang="fr-FR"/>
        </a:p>
      </dgm:t>
    </dgm:pt>
    <dgm:pt modelId="{B86A58E2-AFDD-4598-9740-504C92F7C1C1}">
      <dgm:prSet/>
      <dgm:spPr>
        <a:solidFill>
          <a:srgbClr val="FFE6D5">
            <a:alpha val="89804"/>
          </a:srgb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Frontend (Training, e-waste enlightenment, paperless office, double side printing) </a:t>
          </a:r>
          <a:endParaRPr lang="fr-FR" dirty="0">
            <a:solidFill>
              <a:schemeClr val="tx1"/>
            </a:solidFill>
          </a:endParaRPr>
        </a:p>
      </dgm:t>
    </dgm:pt>
    <dgm:pt modelId="{E82C5FC1-9B45-4E54-87F8-CC19FFB42A49}" type="parTrans" cxnId="{5E4CB4DB-08EC-43EC-B10D-B02B68D26340}">
      <dgm:prSet/>
      <dgm:spPr/>
      <dgm:t>
        <a:bodyPr/>
        <a:lstStyle/>
        <a:p>
          <a:endParaRPr lang="fr-FR"/>
        </a:p>
      </dgm:t>
    </dgm:pt>
    <dgm:pt modelId="{3A8FA24F-23F7-4AC7-9A19-BE76C09DA921}" type="sibTrans" cxnId="{5E4CB4DB-08EC-43EC-B10D-B02B68D26340}">
      <dgm:prSet/>
      <dgm:spPr/>
      <dgm:t>
        <a:bodyPr/>
        <a:lstStyle/>
        <a:p>
          <a:endParaRPr lang="fr-FR"/>
        </a:p>
      </dgm:t>
    </dgm:pt>
    <dgm:pt modelId="{AF08C172-D3A4-4C4A-BA0C-EAD2B519A235}">
      <dgm:prSet/>
      <dgm:spPr>
        <a:solidFill>
          <a:srgbClr val="FFE6D5">
            <a:alpha val="89804"/>
          </a:srgb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Branding and promotions to include Triple P parameter</a:t>
          </a:r>
          <a:endParaRPr lang="fr-FR" dirty="0">
            <a:solidFill>
              <a:schemeClr val="tx1"/>
            </a:solidFill>
          </a:endParaRPr>
        </a:p>
      </dgm:t>
    </dgm:pt>
    <dgm:pt modelId="{5AA070E2-ED6A-4CBD-A87F-51710912A22C}" type="parTrans" cxnId="{A6369EA6-2285-42D7-ABA2-238AFC239D6D}">
      <dgm:prSet/>
      <dgm:spPr/>
      <dgm:t>
        <a:bodyPr/>
        <a:lstStyle/>
        <a:p>
          <a:endParaRPr lang="fr-FR"/>
        </a:p>
      </dgm:t>
    </dgm:pt>
    <dgm:pt modelId="{63934F27-5EBB-46BC-AE9D-5CBDFF08F9FF}" type="sibTrans" cxnId="{A6369EA6-2285-42D7-ABA2-238AFC239D6D}">
      <dgm:prSet/>
      <dgm:spPr/>
      <dgm:t>
        <a:bodyPr/>
        <a:lstStyle/>
        <a:p>
          <a:endParaRPr lang="fr-FR"/>
        </a:p>
      </dgm:t>
    </dgm:pt>
    <dgm:pt modelId="{7CDDD969-EDEF-4714-BF3C-A4BCE39A473C}">
      <dgm:prSet/>
      <dgm:spPr/>
      <dgm:t>
        <a:bodyPr/>
        <a:lstStyle/>
        <a:p>
          <a:pPr rtl="0"/>
          <a:r>
            <a:rPr lang="en-US" dirty="0" smtClean="0"/>
            <a:t>Home Users </a:t>
          </a:r>
          <a:endParaRPr lang="fr-FR" dirty="0"/>
        </a:p>
      </dgm:t>
    </dgm:pt>
    <dgm:pt modelId="{6D35D63E-777E-4AD1-91DE-4609E30A65BA}" type="parTrans" cxnId="{462854E4-97B7-48E1-B00E-29138A997602}">
      <dgm:prSet/>
      <dgm:spPr/>
      <dgm:t>
        <a:bodyPr/>
        <a:lstStyle/>
        <a:p>
          <a:endParaRPr lang="fr-FR"/>
        </a:p>
      </dgm:t>
    </dgm:pt>
    <dgm:pt modelId="{EFAC9C84-4114-4B43-A488-F933F865E046}" type="sibTrans" cxnId="{462854E4-97B7-48E1-B00E-29138A997602}">
      <dgm:prSet/>
      <dgm:spPr/>
      <dgm:t>
        <a:bodyPr/>
        <a:lstStyle/>
        <a:p>
          <a:endParaRPr lang="fr-FR"/>
        </a:p>
      </dgm:t>
    </dgm:pt>
    <dgm:pt modelId="{67C928E1-6D67-4C12-8620-8C1C009CC7FF}">
      <dgm:prSet/>
      <dgm:spPr>
        <a:solidFill>
          <a:srgbClr val="DDE8FF">
            <a:alpha val="89804"/>
          </a:srgb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Increase education/ awareness </a:t>
          </a:r>
          <a:endParaRPr lang="fr-FR" dirty="0">
            <a:solidFill>
              <a:schemeClr val="tx1"/>
            </a:solidFill>
          </a:endParaRPr>
        </a:p>
      </dgm:t>
    </dgm:pt>
    <dgm:pt modelId="{19DB28D6-EB69-4959-9C2C-0B27DA9525F4}" type="parTrans" cxnId="{E320DB6F-8C44-4162-BA5C-63F2682DF4D3}">
      <dgm:prSet/>
      <dgm:spPr/>
      <dgm:t>
        <a:bodyPr/>
        <a:lstStyle/>
        <a:p>
          <a:endParaRPr lang="fr-FR"/>
        </a:p>
      </dgm:t>
    </dgm:pt>
    <dgm:pt modelId="{117180A3-3F27-4B48-8844-21C1C4F2AD55}" type="sibTrans" cxnId="{E320DB6F-8C44-4162-BA5C-63F2682DF4D3}">
      <dgm:prSet/>
      <dgm:spPr/>
      <dgm:t>
        <a:bodyPr/>
        <a:lstStyle/>
        <a:p>
          <a:endParaRPr lang="fr-FR"/>
        </a:p>
      </dgm:t>
    </dgm:pt>
    <dgm:pt modelId="{CF4094F5-1C6B-4055-A730-CAAC6028ABEC}" type="pres">
      <dgm:prSet presAssocID="{DBAFD584-D21F-41CB-899A-C458F1EB84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3DC627C-E7F4-4712-B327-19A1E3F72BA2}" type="pres">
      <dgm:prSet presAssocID="{C037FCB7-5D97-4D12-A2F9-59E6667465EA}" presName="composite" presStyleCnt="0"/>
      <dgm:spPr/>
    </dgm:pt>
    <dgm:pt modelId="{30864980-2732-48AC-88E9-AF042F0A7AA9}" type="pres">
      <dgm:prSet presAssocID="{C037FCB7-5D97-4D12-A2F9-59E6667465E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808A27-9D2D-41BA-9D75-29A0AD9C5CCC}" type="pres">
      <dgm:prSet presAssocID="{C037FCB7-5D97-4D12-A2F9-59E6667465EA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7BE19A-7AFE-4A55-9007-44A4B5E89C95}" type="pres">
      <dgm:prSet presAssocID="{512476A9-A410-44EC-9FDA-2766B9E2A30B}" presName="sp" presStyleCnt="0"/>
      <dgm:spPr/>
    </dgm:pt>
    <dgm:pt modelId="{12DE4F92-5ED4-45C4-AE2B-078C058CA941}" type="pres">
      <dgm:prSet presAssocID="{7CDDD969-EDEF-4714-BF3C-A4BCE39A473C}" presName="composite" presStyleCnt="0"/>
      <dgm:spPr/>
    </dgm:pt>
    <dgm:pt modelId="{2E29B223-79EF-4E7B-9413-D0D3682618F3}" type="pres">
      <dgm:prSet presAssocID="{7CDDD969-EDEF-4714-BF3C-A4BCE39A473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4F24BE-648C-494C-9668-8E0A283BE344}" type="pres">
      <dgm:prSet presAssocID="{7CDDD969-EDEF-4714-BF3C-A4BCE39A473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41C31DB-ED6A-495D-83B0-E3A3BF8106B5}" type="presOf" srcId="{67C928E1-6D67-4C12-8620-8C1C009CC7FF}" destId="{C34F24BE-648C-494C-9668-8E0A283BE344}" srcOrd="0" destOrd="0" presId="urn:microsoft.com/office/officeart/2005/8/layout/chevron2"/>
    <dgm:cxn modelId="{5E4CB4DB-08EC-43EC-B10D-B02B68D26340}" srcId="{C037FCB7-5D97-4D12-A2F9-59E6667465EA}" destId="{B86A58E2-AFDD-4598-9740-504C92F7C1C1}" srcOrd="1" destOrd="0" parTransId="{E82C5FC1-9B45-4E54-87F8-CC19FFB42A49}" sibTransId="{3A8FA24F-23F7-4AC7-9A19-BE76C09DA921}"/>
    <dgm:cxn modelId="{4C97D09A-5FFA-48D2-8E08-CBE98A585AA0}" type="presOf" srcId="{B86A58E2-AFDD-4598-9740-504C92F7C1C1}" destId="{E2808A27-9D2D-41BA-9D75-29A0AD9C5CCC}" srcOrd="0" destOrd="1" presId="urn:microsoft.com/office/officeart/2005/8/layout/chevron2"/>
    <dgm:cxn modelId="{6DA41BDC-1825-4D6B-86AB-D2017631A01D}" srcId="{C037FCB7-5D97-4D12-A2F9-59E6667465EA}" destId="{51454CA6-AC80-464D-87EB-BA0FCF249D9B}" srcOrd="0" destOrd="0" parTransId="{FFF26380-66D1-49F2-91B4-853EA185401B}" sibTransId="{B2EDFFAA-3ADF-4550-AB5A-EE9B9E933A89}"/>
    <dgm:cxn modelId="{8E31128A-58AA-44FB-A94D-DAC9CD1FF9E8}" type="presOf" srcId="{DBAFD584-D21F-41CB-899A-C458F1EB8471}" destId="{CF4094F5-1C6B-4055-A730-CAAC6028ABEC}" srcOrd="0" destOrd="0" presId="urn:microsoft.com/office/officeart/2005/8/layout/chevron2"/>
    <dgm:cxn modelId="{BB2D5AD7-7E5D-45ED-828C-F5D1B66E1A44}" type="presOf" srcId="{AF08C172-D3A4-4C4A-BA0C-EAD2B519A235}" destId="{E2808A27-9D2D-41BA-9D75-29A0AD9C5CCC}" srcOrd="0" destOrd="2" presId="urn:microsoft.com/office/officeart/2005/8/layout/chevron2"/>
    <dgm:cxn modelId="{2C8EBEBD-CB00-49E4-9067-9B107FB10537}" srcId="{DBAFD584-D21F-41CB-899A-C458F1EB8471}" destId="{C037FCB7-5D97-4D12-A2F9-59E6667465EA}" srcOrd="0" destOrd="0" parTransId="{4AE10AD0-2F2E-406E-A3C5-36FFFFCA645F}" sibTransId="{512476A9-A410-44EC-9FDA-2766B9E2A30B}"/>
    <dgm:cxn modelId="{F749AB7E-E2D5-48BB-95D1-80A8C02DD87D}" type="presOf" srcId="{7CDDD969-EDEF-4714-BF3C-A4BCE39A473C}" destId="{2E29B223-79EF-4E7B-9413-D0D3682618F3}" srcOrd="0" destOrd="0" presId="urn:microsoft.com/office/officeart/2005/8/layout/chevron2"/>
    <dgm:cxn modelId="{E320DB6F-8C44-4162-BA5C-63F2682DF4D3}" srcId="{7CDDD969-EDEF-4714-BF3C-A4BCE39A473C}" destId="{67C928E1-6D67-4C12-8620-8C1C009CC7FF}" srcOrd="0" destOrd="0" parTransId="{19DB28D6-EB69-4959-9C2C-0B27DA9525F4}" sibTransId="{117180A3-3F27-4B48-8844-21C1C4F2AD55}"/>
    <dgm:cxn modelId="{499AC5CE-1430-4AE6-A97B-0D4CFF58906A}" type="presOf" srcId="{51454CA6-AC80-464D-87EB-BA0FCF249D9B}" destId="{E2808A27-9D2D-41BA-9D75-29A0AD9C5CCC}" srcOrd="0" destOrd="0" presId="urn:microsoft.com/office/officeart/2005/8/layout/chevron2"/>
    <dgm:cxn modelId="{462854E4-97B7-48E1-B00E-29138A997602}" srcId="{DBAFD584-D21F-41CB-899A-C458F1EB8471}" destId="{7CDDD969-EDEF-4714-BF3C-A4BCE39A473C}" srcOrd="1" destOrd="0" parTransId="{6D35D63E-777E-4AD1-91DE-4609E30A65BA}" sibTransId="{EFAC9C84-4114-4B43-A488-F933F865E046}"/>
    <dgm:cxn modelId="{A6369EA6-2285-42D7-ABA2-238AFC239D6D}" srcId="{C037FCB7-5D97-4D12-A2F9-59E6667465EA}" destId="{AF08C172-D3A4-4C4A-BA0C-EAD2B519A235}" srcOrd="2" destOrd="0" parTransId="{5AA070E2-ED6A-4CBD-A87F-51710912A22C}" sibTransId="{63934F27-5EBB-46BC-AE9D-5CBDFF08F9FF}"/>
    <dgm:cxn modelId="{00C5521A-B136-4CAF-B2F5-67953925066F}" type="presOf" srcId="{C037FCB7-5D97-4D12-A2F9-59E6667465EA}" destId="{30864980-2732-48AC-88E9-AF042F0A7AA9}" srcOrd="0" destOrd="0" presId="urn:microsoft.com/office/officeart/2005/8/layout/chevron2"/>
    <dgm:cxn modelId="{FA1DB82B-6D35-4F22-9EC6-07532C8C2230}" type="presParOf" srcId="{CF4094F5-1C6B-4055-A730-CAAC6028ABEC}" destId="{23DC627C-E7F4-4712-B327-19A1E3F72BA2}" srcOrd="0" destOrd="0" presId="urn:microsoft.com/office/officeart/2005/8/layout/chevron2"/>
    <dgm:cxn modelId="{DDDC268A-850D-4FC1-986D-C509817F8560}" type="presParOf" srcId="{23DC627C-E7F4-4712-B327-19A1E3F72BA2}" destId="{30864980-2732-48AC-88E9-AF042F0A7AA9}" srcOrd="0" destOrd="0" presId="urn:microsoft.com/office/officeart/2005/8/layout/chevron2"/>
    <dgm:cxn modelId="{33D28BD4-D4BC-40FB-86F0-8AEAFBD0202E}" type="presParOf" srcId="{23DC627C-E7F4-4712-B327-19A1E3F72BA2}" destId="{E2808A27-9D2D-41BA-9D75-29A0AD9C5CCC}" srcOrd="1" destOrd="0" presId="urn:microsoft.com/office/officeart/2005/8/layout/chevron2"/>
    <dgm:cxn modelId="{9A8D2DCD-7E9E-4B16-A75B-0B1B077429B1}" type="presParOf" srcId="{CF4094F5-1C6B-4055-A730-CAAC6028ABEC}" destId="{037BE19A-7AFE-4A55-9007-44A4B5E89C95}" srcOrd="1" destOrd="0" presId="urn:microsoft.com/office/officeart/2005/8/layout/chevron2"/>
    <dgm:cxn modelId="{6A492254-E4BD-4973-91E7-D6BF615E257C}" type="presParOf" srcId="{CF4094F5-1C6B-4055-A730-CAAC6028ABEC}" destId="{12DE4F92-5ED4-45C4-AE2B-078C058CA941}" srcOrd="2" destOrd="0" presId="urn:microsoft.com/office/officeart/2005/8/layout/chevron2"/>
    <dgm:cxn modelId="{68BF6D07-FCD1-4BCC-8428-92A67CBFF4C0}" type="presParOf" srcId="{12DE4F92-5ED4-45C4-AE2B-078C058CA941}" destId="{2E29B223-79EF-4E7B-9413-D0D3682618F3}" srcOrd="0" destOrd="0" presId="urn:microsoft.com/office/officeart/2005/8/layout/chevron2"/>
    <dgm:cxn modelId="{E9D039A1-F7D1-4359-BE80-982C9FF60C6D}" type="presParOf" srcId="{12DE4F92-5ED4-45C4-AE2B-078C058CA941}" destId="{C34F24BE-648C-494C-9668-8E0A283BE3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2EC2CD-470C-4644-B625-14284D8D15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E449895D-25DF-4DA9-8019-21C7C53846F7}">
      <dgm:prSet/>
      <dgm:spPr/>
      <dgm:t>
        <a:bodyPr/>
        <a:lstStyle/>
        <a:p>
          <a:pPr rtl="0"/>
          <a:r>
            <a:rPr lang="en-US" dirty="0" smtClean="0"/>
            <a:t>Creating Awareness </a:t>
          </a:r>
          <a:endParaRPr lang="fr-FR" dirty="0"/>
        </a:p>
      </dgm:t>
    </dgm:pt>
    <dgm:pt modelId="{992962C9-0B2B-409F-8F23-58F1E24E266A}" type="parTrans" cxnId="{9DAD225D-B139-4245-98FA-59699CA4EB8C}">
      <dgm:prSet/>
      <dgm:spPr/>
      <dgm:t>
        <a:bodyPr/>
        <a:lstStyle/>
        <a:p>
          <a:endParaRPr lang="fr-FR"/>
        </a:p>
      </dgm:t>
    </dgm:pt>
    <dgm:pt modelId="{CDA812BF-FBCA-495C-8ED7-EB382CE5794D}" type="sibTrans" cxnId="{9DAD225D-B139-4245-98FA-59699CA4EB8C}">
      <dgm:prSet/>
      <dgm:spPr/>
      <dgm:t>
        <a:bodyPr/>
        <a:lstStyle/>
        <a:p>
          <a:endParaRPr lang="fr-FR"/>
        </a:p>
      </dgm:t>
    </dgm:pt>
    <dgm:pt modelId="{850CBDFB-DA2E-4CF6-91B5-A2E0256C752C}" type="pres">
      <dgm:prSet presAssocID="{FC2EC2CD-470C-4644-B625-14284D8D15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B346363-A986-4A5B-87BE-72C2EAB80BEF}" type="pres">
      <dgm:prSet presAssocID="{E449895D-25DF-4DA9-8019-21C7C53846F7}" presName="parentText" presStyleLbl="node1" presStyleIdx="0" presStyleCnt="1" custLinFactNeighborY="-745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AD15831-7569-43BA-9096-CFB05B062556}" type="presOf" srcId="{E449895D-25DF-4DA9-8019-21C7C53846F7}" destId="{5B346363-A986-4A5B-87BE-72C2EAB80BEF}" srcOrd="0" destOrd="0" presId="urn:microsoft.com/office/officeart/2005/8/layout/vList2"/>
    <dgm:cxn modelId="{25705A0A-0937-4DB7-A565-461CA4E5D374}" type="presOf" srcId="{FC2EC2CD-470C-4644-B625-14284D8D15CF}" destId="{850CBDFB-DA2E-4CF6-91B5-A2E0256C752C}" srcOrd="0" destOrd="0" presId="urn:microsoft.com/office/officeart/2005/8/layout/vList2"/>
    <dgm:cxn modelId="{9DAD225D-B139-4245-98FA-59699CA4EB8C}" srcId="{FC2EC2CD-470C-4644-B625-14284D8D15CF}" destId="{E449895D-25DF-4DA9-8019-21C7C53846F7}" srcOrd="0" destOrd="0" parTransId="{992962C9-0B2B-409F-8F23-58F1E24E266A}" sibTransId="{CDA812BF-FBCA-495C-8ED7-EB382CE5794D}"/>
    <dgm:cxn modelId="{EA259F06-39E1-4958-8320-BEF7E449D0E0}" type="presParOf" srcId="{850CBDFB-DA2E-4CF6-91B5-A2E0256C752C}" destId="{5B346363-A986-4A5B-87BE-72C2EAB80B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57E216D-2639-4364-89FB-EEBAEDA2E900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106BB0E-47E2-45D3-BA3B-ECDBD1D7A1C3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Shout it out </a:t>
          </a:r>
          <a:endParaRPr lang="fr-FR" dirty="0">
            <a:solidFill>
              <a:schemeClr val="bg1"/>
            </a:solidFill>
          </a:endParaRPr>
        </a:p>
      </dgm:t>
    </dgm:pt>
    <dgm:pt modelId="{C8060D0B-895D-47A8-802F-CB622B1E4A52}" type="parTrans" cxnId="{387A64F3-FE2C-4E2A-99BC-F6A6E0808206}">
      <dgm:prSet/>
      <dgm:spPr/>
      <dgm:t>
        <a:bodyPr/>
        <a:lstStyle/>
        <a:p>
          <a:endParaRPr lang="fr-FR"/>
        </a:p>
      </dgm:t>
    </dgm:pt>
    <dgm:pt modelId="{9B0152BE-1CDE-4C77-AE8A-1E5EE4C2E619}" type="sibTrans" cxnId="{387A64F3-FE2C-4E2A-99BC-F6A6E0808206}">
      <dgm:prSet/>
      <dgm:spPr/>
      <dgm:t>
        <a:bodyPr/>
        <a:lstStyle/>
        <a:p>
          <a:endParaRPr lang="fr-FR"/>
        </a:p>
      </dgm:t>
    </dgm:pt>
    <dgm:pt modelId="{0C345BBE-9A9F-47A4-9FCF-97E13A866E53}">
      <dgm:prSet/>
      <dgm:spPr/>
      <dgm:t>
        <a:bodyPr/>
        <a:lstStyle/>
        <a:p>
          <a:pPr rtl="0"/>
          <a:r>
            <a:rPr lang="en-US" dirty="0" smtClean="0"/>
            <a:t>Think Channel </a:t>
          </a:r>
          <a:endParaRPr lang="fr-FR" dirty="0"/>
        </a:p>
      </dgm:t>
    </dgm:pt>
    <dgm:pt modelId="{D91D5449-5DB6-413D-82DA-B3EA4BD19D4A}" type="parTrans" cxnId="{F9416959-630A-4484-9645-9D19D0364951}">
      <dgm:prSet/>
      <dgm:spPr/>
      <dgm:t>
        <a:bodyPr/>
        <a:lstStyle/>
        <a:p>
          <a:endParaRPr lang="fr-FR"/>
        </a:p>
      </dgm:t>
    </dgm:pt>
    <dgm:pt modelId="{CAB3DC57-36E1-4928-AB9E-5C63E31CB6D7}" type="sibTrans" cxnId="{F9416959-630A-4484-9645-9D19D0364951}">
      <dgm:prSet/>
      <dgm:spPr/>
      <dgm:t>
        <a:bodyPr/>
        <a:lstStyle/>
        <a:p>
          <a:endParaRPr lang="fr-FR"/>
        </a:p>
      </dgm:t>
    </dgm:pt>
    <dgm:pt modelId="{70A60529-55B6-4B47-B82B-534452313FDE}">
      <dgm:prSet/>
      <dgm:spPr/>
      <dgm:t>
        <a:bodyPr/>
        <a:lstStyle/>
        <a:p>
          <a:pPr rtl="0"/>
          <a:r>
            <a:rPr lang="en-US" dirty="0" smtClean="0"/>
            <a:t>Educate </a:t>
          </a:r>
          <a:endParaRPr lang="fr-FR" dirty="0"/>
        </a:p>
      </dgm:t>
    </dgm:pt>
    <dgm:pt modelId="{C6BDB5EB-F08E-43CB-972E-74C43973C65A}" type="parTrans" cxnId="{B1F720C1-1B1D-4A59-AE7F-2D266506ED44}">
      <dgm:prSet/>
      <dgm:spPr/>
      <dgm:t>
        <a:bodyPr/>
        <a:lstStyle/>
        <a:p>
          <a:endParaRPr lang="fr-FR"/>
        </a:p>
      </dgm:t>
    </dgm:pt>
    <dgm:pt modelId="{C5E75705-CD9A-4EF1-A987-C12AC9B57193}" type="sibTrans" cxnId="{B1F720C1-1B1D-4A59-AE7F-2D266506ED44}">
      <dgm:prSet/>
      <dgm:spPr/>
      <dgm:t>
        <a:bodyPr/>
        <a:lstStyle/>
        <a:p>
          <a:endParaRPr lang="fr-FR"/>
        </a:p>
      </dgm:t>
    </dgm:pt>
    <dgm:pt modelId="{46DB799D-586F-4777-B73D-495239CCB087}">
      <dgm:prSet/>
      <dgm:spPr/>
      <dgm:t>
        <a:bodyPr/>
        <a:lstStyle/>
        <a:p>
          <a:pPr rtl="0"/>
          <a:r>
            <a:rPr lang="en-US" dirty="0" smtClean="0"/>
            <a:t>Play with others </a:t>
          </a:r>
          <a:endParaRPr lang="fr-FR" dirty="0"/>
        </a:p>
      </dgm:t>
    </dgm:pt>
    <dgm:pt modelId="{A2DDC365-DBC4-4919-9805-C50CF194AA04}" type="parTrans" cxnId="{4B39C806-C156-404F-BA01-F153FC66E857}">
      <dgm:prSet/>
      <dgm:spPr/>
      <dgm:t>
        <a:bodyPr/>
        <a:lstStyle/>
        <a:p>
          <a:endParaRPr lang="fr-FR"/>
        </a:p>
      </dgm:t>
    </dgm:pt>
    <dgm:pt modelId="{2655A792-617C-4FB7-A819-A9980878A5C0}" type="sibTrans" cxnId="{4B39C806-C156-404F-BA01-F153FC66E857}">
      <dgm:prSet/>
      <dgm:spPr/>
      <dgm:t>
        <a:bodyPr/>
        <a:lstStyle/>
        <a:p>
          <a:endParaRPr lang="fr-FR"/>
        </a:p>
      </dgm:t>
    </dgm:pt>
    <dgm:pt modelId="{190D2B78-E128-4B99-9905-97DD9086894E}">
      <dgm:prSet/>
      <dgm:spPr/>
      <dgm:t>
        <a:bodyPr/>
        <a:lstStyle/>
        <a:p>
          <a:pPr rtl="0"/>
          <a:r>
            <a:rPr lang="en-US" dirty="0" smtClean="0"/>
            <a:t>Live it </a:t>
          </a:r>
          <a:endParaRPr lang="fr-FR" dirty="0"/>
        </a:p>
      </dgm:t>
    </dgm:pt>
    <dgm:pt modelId="{9B980217-75CA-4978-9376-48C8B5D790F0}" type="parTrans" cxnId="{E9B94BA2-D14B-47A1-BC75-6593F5109CC0}">
      <dgm:prSet/>
      <dgm:spPr/>
      <dgm:t>
        <a:bodyPr/>
        <a:lstStyle/>
        <a:p>
          <a:endParaRPr lang="fr-FR"/>
        </a:p>
      </dgm:t>
    </dgm:pt>
    <dgm:pt modelId="{A1B40F62-AF89-4C68-87D7-F5B7C1329A7D}" type="sibTrans" cxnId="{E9B94BA2-D14B-47A1-BC75-6593F5109CC0}">
      <dgm:prSet/>
      <dgm:spPr/>
      <dgm:t>
        <a:bodyPr/>
        <a:lstStyle/>
        <a:p>
          <a:endParaRPr lang="fr-FR"/>
        </a:p>
      </dgm:t>
    </dgm:pt>
    <dgm:pt modelId="{7C151E32-428F-4B54-B68F-B4C94A8C5B6B}" type="pres">
      <dgm:prSet presAssocID="{757E216D-2639-4364-89FB-EEBAEDA2E9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F369B2-0DD8-4202-82C9-CFB56A927FEF}" type="pres">
      <dgm:prSet presAssocID="{757E216D-2639-4364-89FB-EEBAEDA2E900}" presName="fgShape" presStyleLbl="fgShp" presStyleIdx="0" presStyleCnt="1"/>
      <dgm:spPr/>
    </dgm:pt>
    <dgm:pt modelId="{CD64D549-A379-4434-B65A-4EBE35CAB2BC}" type="pres">
      <dgm:prSet presAssocID="{757E216D-2639-4364-89FB-EEBAEDA2E900}" presName="linComp" presStyleCnt="0"/>
      <dgm:spPr/>
    </dgm:pt>
    <dgm:pt modelId="{556149E8-E611-4D68-AF4B-58C758692C01}" type="pres">
      <dgm:prSet presAssocID="{9106BB0E-47E2-45D3-BA3B-ECDBD1D7A1C3}" presName="compNode" presStyleCnt="0"/>
      <dgm:spPr/>
    </dgm:pt>
    <dgm:pt modelId="{3068DED2-C0F5-4656-9DC2-552555BA7DB0}" type="pres">
      <dgm:prSet presAssocID="{9106BB0E-47E2-45D3-BA3B-ECDBD1D7A1C3}" presName="bkgdShape" presStyleLbl="node1" presStyleIdx="0" presStyleCnt="5"/>
      <dgm:spPr/>
      <dgm:t>
        <a:bodyPr/>
        <a:lstStyle/>
        <a:p>
          <a:endParaRPr lang="fr-FR"/>
        </a:p>
      </dgm:t>
    </dgm:pt>
    <dgm:pt modelId="{7A24E124-B76A-42F6-877B-ABFE95DFE01C}" type="pres">
      <dgm:prSet presAssocID="{9106BB0E-47E2-45D3-BA3B-ECDBD1D7A1C3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BA7194-3BEA-4802-8104-BDCE407C4971}" type="pres">
      <dgm:prSet presAssocID="{9106BB0E-47E2-45D3-BA3B-ECDBD1D7A1C3}" presName="invisiNode" presStyleLbl="node1" presStyleIdx="0" presStyleCnt="5"/>
      <dgm:spPr/>
    </dgm:pt>
    <dgm:pt modelId="{D91B4EAE-9A44-4F27-8F01-043F6CE10638}" type="pres">
      <dgm:prSet presAssocID="{9106BB0E-47E2-45D3-BA3B-ECDBD1D7A1C3}" presName="imagNode" presStyleLbl="fgImgPlace1" presStyleIdx="0" presStyleCnt="5"/>
      <dgm:spPr/>
    </dgm:pt>
    <dgm:pt modelId="{2E517F2C-6038-464A-A5E8-05C472137956}" type="pres">
      <dgm:prSet presAssocID="{9B0152BE-1CDE-4C77-AE8A-1E5EE4C2E61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FEB179F0-786B-4B2B-A7A0-415F4E6873AD}" type="pres">
      <dgm:prSet presAssocID="{0C345BBE-9A9F-47A4-9FCF-97E13A866E53}" presName="compNode" presStyleCnt="0"/>
      <dgm:spPr/>
    </dgm:pt>
    <dgm:pt modelId="{3DCA9888-1511-4001-A89A-646E57EBEBD0}" type="pres">
      <dgm:prSet presAssocID="{0C345BBE-9A9F-47A4-9FCF-97E13A866E53}" presName="bkgdShape" presStyleLbl="node1" presStyleIdx="1" presStyleCnt="5"/>
      <dgm:spPr/>
      <dgm:t>
        <a:bodyPr/>
        <a:lstStyle/>
        <a:p>
          <a:endParaRPr lang="fr-FR"/>
        </a:p>
      </dgm:t>
    </dgm:pt>
    <dgm:pt modelId="{C635BA55-11FF-40FB-B102-E6AC7813EBCC}" type="pres">
      <dgm:prSet presAssocID="{0C345BBE-9A9F-47A4-9FCF-97E13A866E53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E06EDF-F9BF-45FD-9C3D-64FBC603308D}" type="pres">
      <dgm:prSet presAssocID="{0C345BBE-9A9F-47A4-9FCF-97E13A866E53}" presName="invisiNode" presStyleLbl="node1" presStyleIdx="1" presStyleCnt="5"/>
      <dgm:spPr/>
    </dgm:pt>
    <dgm:pt modelId="{163D02A2-5351-4EF4-8846-FD3590F396D7}" type="pres">
      <dgm:prSet presAssocID="{0C345BBE-9A9F-47A4-9FCF-97E13A866E53}" presName="imagNode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5B9BB6-C29B-49E7-B128-13509846CD34}" type="pres">
      <dgm:prSet presAssocID="{CAB3DC57-36E1-4928-AB9E-5C63E31CB6D7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962B6C0-3384-47B6-915E-1F9B6EAC55D6}" type="pres">
      <dgm:prSet presAssocID="{70A60529-55B6-4B47-B82B-534452313FDE}" presName="compNode" presStyleCnt="0"/>
      <dgm:spPr/>
    </dgm:pt>
    <dgm:pt modelId="{A7881812-619C-4A79-A6D7-382AF304B475}" type="pres">
      <dgm:prSet presAssocID="{70A60529-55B6-4B47-B82B-534452313FDE}" presName="bkgdShape" presStyleLbl="node1" presStyleIdx="2" presStyleCnt="5"/>
      <dgm:spPr/>
      <dgm:t>
        <a:bodyPr/>
        <a:lstStyle/>
        <a:p>
          <a:endParaRPr lang="fr-FR"/>
        </a:p>
      </dgm:t>
    </dgm:pt>
    <dgm:pt modelId="{26F534F3-93E9-411B-8632-98F3789B2DF8}" type="pres">
      <dgm:prSet presAssocID="{70A60529-55B6-4B47-B82B-534452313FDE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8AF810-948F-4F4B-A80C-A87727E02293}" type="pres">
      <dgm:prSet presAssocID="{70A60529-55B6-4B47-B82B-534452313FDE}" presName="invisiNode" presStyleLbl="node1" presStyleIdx="2" presStyleCnt="5"/>
      <dgm:spPr/>
    </dgm:pt>
    <dgm:pt modelId="{4C79CCF3-789F-48DF-B40D-CBC4EB77FBED}" type="pres">
      <dgm:prSet presAssocID="{70A60529-55B6-4B47-B82B-534452313FDE}" presName="imagNode" presStyleLbl="fgImgPlace1" presStyleIdx="2" presStyleCnt="5" custScaleX="114660" custScaleY="1141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457498-C5FD-4A95-8126-AF8923EED631}" type="pres">
      <dgm:prSet presAssocID="{C5E75705-CD9A-4EF1-A987-C12AC9B57193}" presName="sibTrans" presStyleLbl="sibTrans2D1" presStyleIdx="0" presStyleCnt="0"/>
      <dgm:spPr/>
      <dgm:t>
        <a:bodyPr/>
        <a:lstStyle/>
        <a:p>
          <a:endParaRPr lang="fr-FR"/>
        </a:p>
      </dgm:t>
    </dgm:pt>
    <dgm:pt modelId="{004BF9D2-2477-45E2-B257-43C9473204AF}" type="pres">
      <dgm:prSet presAssocID="{46DB799D-586F-4777-B73D-495239CCB087}" presName="compNode" presStyleCnt="0"/>
      <dgm:spPr/>
    </dgm:pt>
    <dgm:pt modelId="{E5868D03-02C4-41C1-823D-81B8DFA19372}" type="pres">
      <dgm:prSet presAssocID="{46DB799D-586F-4777-B73D-495239CCB087}" presName="bkgdShape" presStyleLbl="node1" presStyleIdx="3" presStyleCnt="5"/>
      <dgm:spPr/>
      <dgm:t>
        <a:bodyPr/>
        <a:lstStyle/>
        <a:p>
          <a:endParaRPr lang="fr-FR"/>
        </a:p>
      </dgm:t>
    </dgm:pt>
    <dgm:pt modelId="{827459F5-5777-4F8C-AD81-AEC81710013B}" type="pres">
      <dgm:prSet presAssocID="{46DB799D-586F-4777-B73D-495239CCB08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E2E8C2-E34F-49E6-97EE-6A504AB0C49B}" type="pres">
      <dgm:prSet presAssocID="{46DB799D-586F-4777-B73D-495239CCB087}" presName="invisiNode" presStyleLbl="node1" presStyleIdx="3" presStyleCnt="5"/>
      <dgm:spPr/>
    </dgm:pt>
    <dgm:pt modelId="{A15396CA-AF13-47C1-AF8D-8D0E16E7CF6E}" type="pres">
      <dgm:prSet presAssocID="{46DB799D-586F-4777-B73D-495239CCB087}" presName="imagNode" presStyleLbl="fgImgPlace1" presStyleIdx="3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E833E08-2EEC-49FE-A9F1-7E6FCD2121B5}" type="pres">
      <dgm:prSet presAssocID="{2655A792-617C-4FB7-A819-A9980878A5C0}" presName="sibTrans" presStyleLbl="sibTrans2D1" presStyleIdx="0" presStyleCnt="0"/>
      <dgm:spPr/>
      <dgm:t>
        <a:bodyPr/>
        <a:lstStyle/>
        <a:p>
          <a:endParaRPr lang="fr-FR"/>
        </a:p>
      </dgm:t>
    </dgm:pt>
    <dgm:pt modelId="{BB67E8E2-15DE-4BA6-81B4-C351645AA0FC}" type="pres">
      <dgm:prSet presAssocID="{190D2B78-E128-4B99-9905-97DD9086894E}" presName="compNode" presStyleCnt="0"/>
      <dgm:spPr/>
    </dgm:pt>
    <dgm:pt modelId="{001EF5D7-63B5-401C-882E-9F0AE5B37598}" type="pres">
      <dgm:prSet presAssocID="{190D2B78-E128-4B99-9905-97DD9086894E}" presName="bkgdShape" presStyleLbl="node1" presStyleIdx="4" presStyleCnt="5"/>
      <dgm:spPr/>
      <dgm:t>
        <a:bodyPr/>
        <a:lstStyle/>
        <a:p>
          <a:endParaRPr lang="fr-FR"/>
        </a:p>
      </dgm:t>
    </dgm:pt>
    <dgm:pt modelId="{B3E43A0D-6816-4787-AE71-1DFF58FA9A97}" type="pres">
      <dgm:prSet presAssocID="{190D2B78-E128-4B99-9905-97DD9086894E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C372B5-3030-4AD9-B688-38E31DECAA26}" type="pres">
      <dgm:prSet presAssocID="{190D2B78-E128-4B99-9905-97DD9086894E}" presName="invisiNode" presStyleLbl="node1" presStyleIdx="4" presStyleCnt="5"/>
      <dgm:spPr/>
    </dgm:pt>
    <dgm:pt modelId="{8F0C7DE6-9940-4B7D-9B71-DB517E365306}" type="pres">
      <dgm:prSet presAssocID="{190D2B78-E128-4B99-9905-97DD9086894E}" presName="imagNode" presStyleLbl="fgImgPlace1" presStyleIdx="4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51BB917A-6838-46F8-8AC0-BDE1D8CD495F}" type="presOf" srcId="{C5E75705-CD9A-4EF1-A987-C12AC9B57193}" destId="{68457498-C5FD-4A95-8126-AF8923EED631}" srcOrd="0" destOrd="0" presId="urn:microsoft.com/office/officeart/2005/8/layout/hList7#2"/>
    <dgm:cxn modelId="{0A8B3692-AA0F-48FA-AE73-4103134D6248}" type="presOf" srcId="{2655A792-617C-4FB7-A819-A9980878A5C0}" destId="{6E833E08-2EEC-49FE-A9F1-7E6FCD2121B5}" srcOrd="0" destOrd="0" presId="urn:microsoft.com/office/officeart/2005/8/layout/hList7#2"/>
    <dgm:cxn modelId="{6D0E4E08-FA5F-4B4D-91CF-46F9C89B34C2}" type="presOf" srcId="{CAB3DC57-36E1-4928-AB9E-5C63E31CB6D7}" destId="{BF5B9BB6-C29B-49E7-B128-13509846CD34}" srcOrd="0" destOrd="0" presId="urn:microsoft.com/office/officeart/2005/8/layout/hList7#2"/>
    <dgm:cxn modelId="{D233EC39-2BA3-41F4-894C-540B36B85BD9}" type="presOf" srcId="{70A60529-55B6-4B47-B82B-534452313FDE}" destId="{A7881812-619C-4A79-A6D7-382AF304B475}" srcOrd="0" destOrd="0" presId="urn:microsoft.com/office/officeart/2005/8/layout/hList7#2"/>
    <dgm:cxn modelId="{DF13D715-7E46-4BEC-9FDC-85FCC0F69DD6}" type="presOf" srcId="{9106BB0E-47E2-45D3-BA3B-ECDBD1D7A1C3}" destId="{3068DED2-C0F5-4656-9DC2-552555BA7DB0}" srcOrd="0" destOrd="0" presId="urn:microsoft.com/office/officeart/2005/8/layout/hList7#2"/>
    <dgm:cxn modelId="{387A64F3-FE2C-4E2A-99BC-F6A6E0808206}" srcId="{757E216D-2639-4364-89FB-EEBAEDA2E900}" destId="{9106BB0E-47E2-45D3-BA3B-ECDBD1D7A1C3}" srcOrd="0" destOrd="0" parTransId="{C8060D0B-895D-47A8-802F-CB622B1E4A52}" sibTransId="{9B0152BE-1CDE-4C77-AE8A-1E5EE4C2E619}"/>
    <dgm:cxn modelId="{ED61F241-BF8A-4104-B4D7-7246B872A714}" type="presOf" srcId="{190D2B78-E128-4B99-9905-97DD9086894E}" destId="{001EF5D7-63B5-401C-882E-9F0AE5B37598}" srcOrd="0" destOrd="0" presId="urn:microsoft.com/office/officeart/2005/8/layout/hList7#2"/>
    <dgm:cxn modelId="{F7AECE8B-2960-4F4D-98F6-D4873B223056}" type="presOf" srcId="{757E216D-2639-4364-89FB-EEBAEDA2E900}" destId="{7C151E32-428F-4B54-B68F-B4C94A8C5B6B}" srcOrd="0" destOrd="0" presId="urn:microsoft.com/office/officeart/2005/8/layout/hList7#2"/>
    <dgm:cxn modelId="{A5F95223-962D-4BDB-A03A-4FA24A134691}" type="presOf" srcId="{46DB799D-586F-4777-B73D-495239CCB087}" destId="{E5868D03-02C4-41C1-823D-81B8DFA19372}" srcOrd="0" destOrd="0" presId="urn:microsoft.com/office/officeart/2005/8/layout/hList7#2"/>
    <dgm:cxn modelId="{F9416959-630A-4484-9645-9D19D0364951}" srcId="{757E216D-2639-4364-89FB-EEBAEDA2E900}" destId="{0C345BBE-9A9F-47A4-9FCF-97E13A866E53}" srcOrd="1" destOrd="0" parTransId="{D91D5449-5DB6-413D-82DA-B3EA4BD19D4A}" sibTransId="{CAB3DC57-36E1-4928-AB9E-5C63E31CB6D7}"/>
    <dgm:cxn modelId="{AF74FB09-1F39-46ED-BDC1-7D2016BCAAA4}" type="presOf" srcId="{9B0152BE-1CDE-4C77-AE8A-1E5EE4C2E619}" destId="{2E517F2C-6038-464A-A5E8-05C472137956}" srcOrd="0" destOrd="0" presId="urn:microsoft.com/office/officeart/2005/8/layout/hList7#2"/>
    <dgm:cxn modelId="{0B17ADD0-C2E4-4643-B937-F6ED10E0ABE1}" type="presOf" srcId="{190D2B78-E128-4B99-9905-97DD9086894E}" destId="{B3E43A0D-6816-4787-AE71-1DFF58FA9A97}" srcOrd="1" destOrd="0" presId="urn:microsoft.com/office/officeart/2005/8/layout/hList7#2"/>
    <dgm:cxn modelId="{E9B94BA2-D14B-47A1-BC75-6593F5109CC0}" srcId="{757E216D-2639-4364-89FB-EEBAEDA2E900}" destId="{190D2B78-E128-4B99-9905-97DD9086894E}" srcOrd="4" destOrd="0" parTransId="{9B980217-75CA-4978-9376-48C8B5D790F0}" sibTransId="{A1B40F62-AF89-4C68-87D7-F5B7C1329A7D}"/>
    <dgm:cxn modelId="{C574DCDF-F637-4C1F-9AD5-265EA882910D}" type="presOf" srcId="{9106BB0E-47E2-45D3-BA3B-ECDBD1D7A1C3}" destId="{7A24E124-B76A-42F6-877B-ABFE95DFE01C}" srcOrd="1" destOrd="0" presId="urn:microsoft.com/office/officeart/2005/8/layout/hList7#2"/>
    <dgm:cxn modelId="{B1F720C1-1B1D-4A59-AE7F-2D266506ED44}" srcId="{757E216D-2639-4364-89FB-EEBAEDA2E900}" destId="{70A60529-55B6-4B47-B82B-534452313FDE}" srcOrd="2" destOrd="0" parTransId="{C6BDB5EB-F08E-43CB-972E-74C43973C65A}" sibTransId="{C5E75705-CD9A-4EF1-A987-C12AC9B57193}"/>
    <dgm:cxn modelId="{582B3503-83FA-4419-84FD-FBE5AED93519}" type="presOf" srcId="{0C345BBE-9A9F-47A4-9FCF-97E13A866E53}" destId="{C635BA55-11FF-40FB-B102-E6AC7813EBCC}" srcOrd="1" destOrd="0" presId="urn:microsoft.com/office/officeart/2005/8/layout/hList7#2"/>
    <dgm:cxn modelId="{9DE6444A-D03C-4C4C-91DB-E551C2E680EA}" type="presOf" srcId="{0C345BBE-9A9F-47A4-9FCF-97E13A866E53}" destId="{3DCA9888-1511-4001-A89A-646E57EBEBD0}" srcOrd="0" destOrd="0" presId="urn:microsoft.com/office/officeart/2005/8/layout/hList7#2"/>
    <dgm:cxn modelId="{517A9B7B-7565-48B3-9166-5AA53784477F}" type="presOf" srcId="{70A60529-55B6-4B47-B82B-534452313FDE}" destId="{26F534F3-93E9-411B-8632-98F3789B2DF8}" srcOrd="1" destOrd="0" presId="urn:microsoft.com/office/officeart/2005/8/layout/hList7#2"/>
    <dgm:cxn modelId="{4B39C806-C156-404F-BA01-F153FC66E857}" srcId="{757E216D-2639-4364-89FB-EEBAEDA2E900}" destId="{46DB799D-586F-4777-B73D-495239CCB087}" srcOrd="3" destOrd="0" parTransId="{A2DDC365-DBC4-4919-9805-C50CF194AA04}" sibTransId="{2655A792-617C-4FB7-A819-A9980878A5C0}"/>
    <dgm:cxn modelId="{B400EF45-B90F-483D-91A9-6E2E5332AA66}" type="presOf" srcId="{46DB799D-586F-4777-B73D-495239CCB087}" destId="{827459F5-5777-4F8C-AD81-AEC81710013B}" srcOrd="1" destOrd="0" presId="urn:microsoft.com/office/officeart/2005/8/layout/hList7#2"/>
    <dgm:cxn modelId="{ADC40FB6-2662-41B3-8A35-5DDCCBCD9A07}" type="presParOf" srcId="{7C151E32-428F-4B54-B68F-B4C94A8C5B6B}" destId="{8CF369B2-0DD8-4202-82C9-CFB56A927FEF}" srcOrd="0" destOrd="0" presId="urn:microsoft.com/office/officeart/2005/8/layout/hList7#2"/>
    <dgm:cxn modelId="{446BC419-BF4A-466D-8AB7-F3E7331726E9}" type="presParOf" srcId="{7C151E32-428F-4B54-B68F-B4C94A8C5B6B}" destId="{CD64D549-A379-4434-B65A-4EBE35CAB2BC}" srcOrd="1" destOrd="0" presId="urn:microsoft.com/office/officeart/2005/8/layout/hList7#2"/>
    <dgm:cxn modelId="{8A77AB19-4B13-486D-A60B-8DA99F2AC9F1}" type="presParOf" srcId="{CD64D549-A379-4434-B65A-4EBE35CAB2BC}" destId="{556149E8-E611-4D68-AF4B-58C758692C01}" srcOrd="0" destOrd="0" presId="urn:microsoft.com/office/officeart/2005/8/layout/hList7#2"/>
    <dgm:cxn modelId="{20D0D1F7-5FB6-4FDF-B3DF-F73EBF220D07}" type="presParOf" srcId="{556149E8-E611-4D68-AF4B-58C758692C01}" destId="{3068DED2-C0F5-4656-9DC2-552555BA7DB0}" srcOrd="0" destOrd="0" presId="urn:microsoft.com/office/officeart/2005/8/layout/hList7#2"/>
    <dgm:cxn modelId="{38C17983-27DD-463E-A7FD-8EAE2A036731}" type="presParOf" srcId="{556149E8-E611-4D68-AF4B-58C758692C01}" destId="{7A24E124-B76A-42F6-877B-ABFE95DFE01C}" srcOrd="1" destOrd="0" presId="urn:microsoft.com/office/officeart/2005/8/layout/hList7#2"/>
    <dgm:cxn modelId="{2570600C-1C9E-4F76-BD8D-2F3243F5987A}" type="presParOf" srcId="{556149E8-E611-4D68-AF4B-58C758692C01}" destId="{F0BA7194-3BEA-4802-8104-BDCE407C4971}" srcOrd="2" destOrd="0" presId="urn:microsoft.com/office/officeart/2005/8/layout/hList7#2"/>
    <dgm:cxn modelId="{14F4956A-AAD6-4A24-BC8D-282AFC5C6B2C}" type="presParOf" srcId="{556149E8-E611-4D68-AF4B-58C758692C01}" destId="{D91B4EAE-9A44-4F27-8F01-043F6CE10638}" srcOrd="3" destOrd="0" presId="urn:microsoft.com/office/officeart/2005/8/layout/hList7#2"/>
    <dgm:cxn modelId="{67804CFD-4369-4E23-8AC2-5893ED2419D8}" type="presParOf" srcId="{CD64D549-A379-4434-B65A-4EBE35CAB2BC}" destId="{2E517F2C-6038-464A-A5E8-05C472137956}" srcOrd="1" destOrd="0" presId="urn:microsoft.com/office/officeart/2005/8/layout/hList7#2"/>
    <dgm:cxn modelId="{155A19A9-F0CE-4B5C-AE4B-531DE6351931}" type="presParOf" srcId="{CD64D549-A379-4434-B65A-4EBE35CAB2BC}" destId="{FEB179F0-786B-4B2B-A7A0-415F4E6873AD}" srcOrd="2" destOrd="0" presId="urn:microsoft.com/office/officeart/2005/8/layout/hList7#2"/>
    <dgm:cxn modelId="{D6811EBF-7484-42A6-9C74-B0381588B92F}" type="presParOf" srcId="{FEB179F0-786B-4B2B-A7A0-415F4E6873AD}" destId="{3DCA9888-1511-4001-A89A-646E57EBEBD0}" srcOrd="0" destOrd="0" presId="urn:microsoft.com/office/officeart/2005/8/layout/hList7#2"/>
    <dgm:cxn modelId="{E12BCCBD-FC7C-4F68-8313-218D5CF68BE2}" type="presParOf" srcId="{FEB179F0-786B-4B2B-A7A0-415F4E6873AD}" destId="{C635BA55-11FF-40FB-B102-E6AC7813EBCC}" srcOrd="1" destOrd="0" presId="urn:microsoft.com/office/officeart/2005/8/layout/hList7#2"/>
    <dgm:cxn modelId="{7613ED57-C7D8-4F85-ACA7-3EFB76EB3D7D}" type="presParOf" srcId="{FEB179F0-786B-4B2B-A7A0-415F4E6873AD}" destId="{9CE06EDF-F9BF-45FD-9C3D-64FBC603308D}" srcOrd="2" destOrd="0" presId="urn:microsoft.com/office/officeart/2005/8/layout/hList7#2"/>
    <dgm:cxn modelId="{70808713-4346-4B89-AAF4-9390F4419C46}" type="presParOf" srcId="{FEB179F0-786B-4B2B-A7A0-415F4E6873AD}" destId="{163D02A2-5351-4EF4-8846-FD3590F396D7}" srcOrd="3" destOrd="0" presId="urn:microsoft.com/office/officeart/2005/8/layout/hList7#2"/>
    <dgm:cxn modelId="{A6C16745-ADE4-4EDA-BD74-7B69E1325B92}" type="presParOf" srcId="{CD64D549-A379-4434-B65A-4EBE35CAB2BC}" destId="{BF5B9BB6-C29B-49E7-B128-13509846CD34}" srcOrd="3" destOrd="0" presId="urn:microsoft.com/office/officeart/2005/8/layout/hList7#2"/>
    <dgm:cxn modelId="{5B48F7EC-415D-46B7-B05B-AF9AF930A5EC}" type="presParOf" srcId="{CD64D549-A379-4434-B65A-4EBE35CAB2BC}" destId="{C962B6C0-3384-47B6-915E-1F9B6EAC55D6}" srcOrd="4" destOrd="0" presId="urn:microsoft.com/office/officeart/2005/8/layout/hList7#2"/>
    <dgm:cxn modelId="{3D96FF49-951B-46D4-B5CF-AD33A35576F2}" type="presParOf" srcId="{C962B6C0-3384-47B6-915E-1F9B6EAC55D6}" destId="{A7881812-619C-4A79-A6D7-382AF304B475}" srcOrd="0" destOrd="0" presId="urn:microsoft.com/office/officeart/2005/8/layout/hList7#2"/>
    <dgm:cxn modelId="{A5FAC62F-3202-4DA9-91D6-10BEEC4060E3}" type="presParOf" srcId="{C962B6C0-3384-47B6-915E-1F9B6EAC55D6}" destId="{26F534F3-93E9-411B-8632-98F3789B2DF8}" srcOrd="1" destOrd="0" presId="urn:microsoft.com/office/officeart/2005/8/layout/hList7#2"/>
    <dgm:cxn modelId="{AD5B5AE8-03FB-4289-847E-CE09E1A5B23A}" type="presParOf" srcId="{C962B6C0-3384-47B6-915E-1F9B6EAC55D6}" destId="{668AF810-948F-4F4B-A80C-A87727E02293}" srcOrd="2" destOrd="0" presId="urn:microsoft.com/office/officeart/2005/8/layout/hList7#2"/>
    <dgm:cxn modelId="{0F9409F6-3BD8-4BA1-AD31-30454F2E42FC}" type="presParOf" srcId="{C962B6C0-3384-47B6-915E-1F9B6EAC55D6}" destId="{4C79CCF3-789F-48DF-B40D-CBC4EB77FBED}" srcOrd="3" destOrd="0" presId="urn:microsoft.com/office/officeart/2005/8/layout/hList7#2"/>
    <dgm:cxn modelId="{3F39D48D-9390-4CE7-B4B2-614D615B095C}" type="presParOf" srcId="{CD64D549-A379-4434-B65A-4EBE35CAB2BC}" destId="{68457498-C5FD-4A95-8126-AF8923EED631}" srcOrd="5" destOrd="0" presId="urn:microsoft.com/office/officeart/2005/8/layout/hList7#2"/>
    <dgm:cxn modelId="{D47D841D-7B17-4477-B594-4C9B848081C4}" type="presParOf" srcId="{CD64D549-A379-4434-B65A-4EBE35CAB2BC}" destId="{004BF9D2-2477-45E2-B257-43C9473204AF}" srcOrd="6" destOrd="0" presId="urn:microsoft.com/office/officeart/2005/8/layout/hList7#2"/>
    <dgm:cxn modelId="{34CBC30D-C1B6-4590-9733-2229C64F530D}" type="presParOf" srcId="{004BF9D2-2477-45E2-B257-43C9473204AF}" destId="{E5868D03-02C4-41C1-823D-81B8DFA19372}" srcOrd="0" destOrd="0" presId="urn:microsoft.com/office/officeart/2005/8/layout/hList7#2"/>
    <dgm:cxn modelId="{D364D313-15CB-42E5-8BD4-50D34ED0AAC5}" type="presParOf" srcId="{004BF9D2-2477-45E2-B257-43C9473204AF}" destId="{827459F5-5777-4F8C-AD81-AEC81710013B}" srcOrd="1" destOrd="0" presId="urn:microsoft.com/office/officeart/2005/8/layout/hList7#2"/>
    <dgm:cxn modelId="{CFCF9169-E24A-41CF-AB44-C42ECA217DA5}" type="presParOf" srcId="{004BF9D2-2477-45E2-B257-43C9473204AF}" destId="{B5E2E8C2-E34F-49E6-97EE-6A504AB0C49B}" srcOrd="2" destOrd="0" presId="urn:microsoft.com/office/officeart/2005/8/layout/hList7#2"/>
    <dgm:cxn modelId="{E4A7AF93-E17D-40F3-9ECB-D33C79048A0B}" type="presParOf" srcId="{004BF9D2-2477-45E2-B257-43C9473204AF}" destId="{A15396CA-AF13-47C1-AF8D-8D0E16E7CF6E}" srcOrd="3" destOrd="0" presId="urn:microsoft.com/office/officeart/2005/8/layout/hList7#2"/>
    <dgm:cxn modelId="{FF1C54BA-9A3E-4598-9BF8-8F17131CAEF2}" type="presParOf" srcId="{CD64D549-A379-4434-B65A-4EBE35CAB2BC}" destId="{6E833E08-2EEC-49FE-A9F1-7E6FCD2121B5}" srcOrd="7" destOrd="0" presId="urn:microsoft.com/office/officeart/2005/8/layout/hList7#2"/>
    <dgm:cxn modelId="{3C237E06-0FCD-484C-B47F-CBA5214A6371}" type="presParOf" srcId="{CD64D549-A379-4434-B65A-4EBE35CAB2BC}" destId="{BB67E8E2-15DE-4BA6-81B4-C351645AA0FC}" srcOrd="8" destOrd="0" presId="urn:microsoft.com/office/officeart/2005/8/layout/hList7#2"/>
    <dgm:cxn modelId="{DEB2DBE6-2360-4A51-968C-3831CDDEBEC3}" type="presParOf" srcId="{BB67E8E2-15DE-4BA6-81B4-C351645AA0FC}" destId="{001EF5D7-63B5-401C-882E-9F0AE5B37598}" srcOrd="0" destOrd="0" presId="urn:microsoft.com/office/officeart/2005/8/layout/hList7#2"/>
    <dgm:cxn modelId="{E896E653-E8D4-4AAC-8707-5248A4EE9FF7}" type="presParOf" srcId="{BB67E8E2-15DE-4BA6-81B4-C351645AA0FC}" destId="{B3E43A0D-6816-4787-AE71-1DFF58FA9A97}" srcOrd="1" destOrd="0" presId="urn:microsoft.com/office/officeart/2005/8/layout/hList7#2"/>
    <dgm:cxn modelId="{19E8E7C5-2801-4573-8216-E77EFFAF4551}" type="presParOf" srcId="{BB67E8E2-15DE-4BA6-81B4-C351645AA0FC}" destId="{44C372B5-3030-4AD9-B688-38E31DECAA26}" srcOrd="2" destOrd="0" presId="urn:microsoft.com/office/officeart/2005/8/layout/hList7#2"/>
    <dgm:cxn modelId="{6435EAC5-ED9B-4ABC-993F-F57EBC8E7EA1}" type="presParOf" srcId="{BB67E8E2-15DE-4BA6-81B4-C351645AA0FC}" destId="{8F0C7DE6-9940-4B7D-9B71-DB517E365306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950EB8-598C-49F1-ABF0-8A8D850B54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0C8A6F-1749-47F3-AE17-C8756A03C14A}">
      <dgm:prSet/>
      <dgm:spPr/>
      <dgm:t>
        <a:bodyPr/>
        <a:lstStyle/>
        <a:p>
          <a:pPr rtl="0"/>
          <a:r>
            <a:rPr lang="en-US" dirty="0" smtClean="0"/>
            <a:t>Green </a:t>
          </a:r>
          <a:r>
            <a:rPr lang="en-US" dirty="0" smtClean="0"/>
            <a:t>ICT </a:t>
          </a:r>
          <a:r>
            <a:rPr lang="en-US" dirty="0" smtClean="0"/>
            <a:t>Initiative in Corporate World -Symantec </a:t>
          </a:r>
          <a:r>
            <a:rPr lang="en-US" dirty="0" smtClean="0"/>
            <a:t>Green ICT </a:t>
          </a:r>
          <a:r>
            <a:rPr lang="en-US" dirty="0" smtClean="0"/>
            <a:t>Initiative Survey</a:t>
          </a:r>
          <a:endParaRPr lang="fr-FR" dirty="0"/>
        </a:p>
      </dgm:t>
    </dgm:pt>
    <dgm:pt modelId="{D3AD0BF2-B008-4A6C-9ACD-5622098BC0C9}" type="parTrans" cxnId="{CEBC921F-FDCD-423A-B971-10DEFAF15443}">
      <dgm:prSet/>
      <dgm:spPr/>
      <dgm:t>
        <a:bodyPr/>
        <a:lstStyle/>
        <a:p>
          <a:endParaRPr lang="fr-FR"/>
        </a:p>
      </dgm:t>
    </dgm:pt>
    <dgm:pt modelId="{DC0F6D42-AB0C-4F61-826B-9125DA429158}" type="sibTrans" cxnId="{CEBC921F-FDCD-423A-B971-10DEFAF15443}">
      <dgm:prSet/>
      <dgm:spPr/>
      <dgm:t>
        <a:bodyPr/>
        <a:lstStyle/>
        <a:p>
          <a:endParaRPr lang="fr-FR"/>
        </a:p>
      </dgm:t>
    </dgm:pt>
    <dgm:pt modelId="{8BD09D0F-8654-4BAD-A2B2-ADDE9142BAEC}" type="pres">
      <dgm:prSet presAssocID="{9C950EB8-598C-49F1-ABF0-8A8D850B54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6CFF3E0-6370-4237-94B2-95851348979B}" type="pres">
      <dgm:prSet presAssocID="{700C8A6F-1749-47F3-AE17-C8756A03C14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EBC921F-FDCD-423A-B971-10DEFAF15443}" srcId="{9C950EB8-598C-49F1-ABF0-8A8D850B54C8}" destId="{700C8A6F-1749-47F3-AE17-C8756A03C14A}" srcOrd="0" destOrd="0" parTransId="{D3AD0BF2-B008-4A6C-9ACD-5622098BC0C9}" sibTransId="{DC0F6D42-AB0C-4F61-826B-9125DA429158}"/>
    <dgm:cxn modelId="{C65FEDB8-4E68-4C34-AAE9-F231F3D7BA42}" type="presOf" srcId="{9C950EB8-598C-49F1-ABF0-8A8D850B54C8}" destId="{8BD09D0F-8654-4BAD-A2B2-ADDE9142BAEC}" srcOrd="0" destOrd="0" presId="urn:microsoft.com/office/officeart/2005/8/layout/vList2"/>
    <dgm:cxn modelId="{FDBB97D5-2F21-4D5A-98DE-5CA3E4295652}" type="presOf" srcId="{700C8A6F-1749-47F3-AE17-C8756A03C14A}" destId="{26CFF3E0-6370-4237-94B2-95851348979B}" srcOrd="0" destOrd="0" presId="urn:microsoft.com/office/officeart/2005/8/layout/vList2"/>
    <dgm:cxn modelId="{2F669D51-E7AC-4C92-AAD7-4D0F9D405B2D}" type="presParOf" srcId="{8BD09D0F-8654-4BAD-A2B2-ADDE9142BAEC}" destId="{26CFF3E0-6370-4237-94B2-9585134897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5EEB58-39C5-41B5-8C67-D27E058AD1F2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BAC839-ECB2-418C-9F61-6E14DF4C8654}">
      <dgm:prSet/>
      <dgm:spPr/>
      <dgm:t>
        <a:bodyPr/>
        <a:lstStyle/>
        <a:p>
          <a:pPr rtl="0"/>
          <a:r>
            <a:rPr lang="en-US" dirty="0" smtClean="0"/>
            <a:t>Surveyed 426 companies in North America and a total of 1,052 worldwide on GREEN IT Initiative and Strategies </a:t>
          </a:r>
          <a:endParaRPr lang="fr-FR" dirty="0"/>
        </a:p>
      </dgm:t>
    </dgm:pt>
    <dgm:pt modelId="{0CA01E39-71EC-4958-97A0-B1F606B14175}" type="parTrans" cxnId="{21887B23-B5CD-42B8-B10C-212AEB682E0D}">
      <dgm:prSet/>
      <dgm:spPr/>
      <dgm:t>
        <a:bodyPr/>
        <a:lstStyle/>
        <a:p>
          <a:endParaRPr lang="fr-FR"/>
        </a:p>
      </dgm:t>
    </dgm:pt>
    <dgm:pt modelId="{514215CE-433D-425A-8577-A9AA340A318A}" type="sibTrans" cxnId="{21887B23-B5CD-42B8-B10C-212AEB682E0D}">
      <dgm:prSet/>
      <dgm:spPr/>
      <dgm:t>
        <a:bodyPr/>
        <a:lstStyle/>
        <a:p>
          <a:endParaRPr lang="fr-FR"/>
        </a:p>
      </dgm:t>
    </dgm:pt>
    <dgm:pt modelId="{D9257653-3B26-414A-9101-988A9325111A}" type="pres">
      <dgm:prSet presAssocID="{FD5EEB58-39C5-41B5-8C67-D27E058AD1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5D0C7E-3A50-402F-822E-07137CC06B5F}" type="pres">
      <dgm:prSet presAssocID="{53BAC839-ECB2-418C-9F61-6E14DF4C8654}" presName="linNode" presStyleCnt="0"/>
      <dgm:spPr/>
    </dgm:pt>
    <dgm:pt modelId="{30A837E5-E89D-4E52-AF43-EA79DA1364A4}" type="pres">
      <dgm:prSet presAssocID="{53BAC839-ECB2-418C-9F61-6E14DF4C8654}" presName="parentText" presStyleLbl="node1" presStyleIdx="0" presStyleCnt="1" custScaleX="16762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2054E0-A74A-4132-92C9-206C677D8D18}" type="presOf" srcId="{FD5EEB58-39C5-41B5-8C67-D27E058AD1F2}" destId="{D9257653-3B26-414A-9101-988A9325111A}" srcOrd="0" destOrd="0" presId="urn:microsoft.com/office/officeart/2005/8/layout/vList5"/>
    <dgm:cxn modelId="{304F47B4-C40B-4429-93C2-1D5074135A09}" type="presOf" srcId="{53BAC839-ECB2-418C-9F61-6E14DF4C8654}" destId="{30A837E5-E89D-4E52-AF43-EA79DA1364A4}" srcOrd="0" destOrd="0" presId="urn:microsoft.com/office/officeart/2005/8/layout/vList5"/>
    <dgm:cxn modelId="{21887B23-B5CD-42B8-B10C-212AEB682E0D}" srcId="{FD5EEB58-39C5-41B5-8C67-D27E058AD1F2}" destId="{53BAC839-ECB2-418C-9F61-6E14DF4C8654}" srcOrd="0" destOrd="0" parTransId="{0CA01E39-71EC-4958-97A0-B1F606B14175}" sibTransId="{514215CE-433D-425A-8577-A9AA340A318A}"/>
    <dgm:cxn modelId="{40C4AEF7-320A-4F72-B218-AA05E72ACE98}" type="presParOf" srcId="{D9257653-3B26-414A-9101-988A9325111A}" destId="{2C5D0C7E-3A50-402F-822E-07137CC06B5F}" srcOrd="0" destOrd="0" presId="urn:microsoft.com/office/officeart/2005/8/layout/vList5"/>
    <dgm:cxn modelId="{299A7BA3-9DC0-44FA-853B-C8A4242797A5}" type="presParOf" srcId="{2C5D0C7E-3A50-402F-822E-07137CC06B5F}" destId="{30A837E5-E89D-4E52-AF43-EA79DA1364A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24C5B7A-9828-44C3-B227-A923D8D3F3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8A9C86E-4363-4381-BCB7-218125C9E8F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accent5">
                  <a:lumMod val="50000"/>
                </a:schemeClr>
              </a:solidFill>
            </a:rPr>
            <a:t>52% </a:t>
          </a:r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are the </a:t>
          </a:r>
          <a:r>
            <a:rPr lang="en-US" sz="2000" dirty="0" smtClean="0">
              <a:solidFill>
                <a:schemeClr val="accent5">
                  <a:lumMod val="50000"/>
                </a:schemeClr>
              </a:solidFill>
            </a:rPr>
            <a:t>companies</a:t>
          </a:r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 which have been surveyed are working on </a:t>
          </a:r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Green ICT </a:t>
          </a:r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strategy plan</a:t>
          </a:r>
          <a:endParaRPr lang="fr-FR" sz="1800" dirty="0" smtClean="0">
            <a:solidFill>
              <a:schemeClr val="accent5">
                <a:lumMod val="50000"/>
              </a:schemeClr>
            </a:solidFill>
          </a:endParaRPr>
        </a:p>
        <a:p>
          <a:pPr rtl="0"/>
          <a:endParaRPr lang="en-US" sz="1800" dirty="0" smtClean="0">
            <a:solidFill>
              <a:schemeClr val="accent5">
                <a:lumMod val="50000"/>
              </a:schemeClr>
            </a:solidFill>
          </a:endParaRPr>
        </a:p>
      </dgm:t>
    </dgm:pt>
    <dgm:pt modelId="{F4BFBE75-5FBE-4A5B-9F17-5EBA46246612}" type="parTrans" cxnId="{626A878C-686B-4D45-97BF-577AE62E2544}">
      <dgm:prSet/>
      <dgm:spPr/>
      <dgm:t>
        <a:bodyPr/>
        <a:lstStyle/>
        <a:p>
          <a:endParaRPr lang="fr-FR"/>
        </a:p>
      </dgm:t>
    </dgm:pt>
    <dgm:pt modelId="{CCD9B5E6-5F75-4C63-9E84-27A23B8554C9}" type="sibTrans" cxnId="{626A878C-686B-4D45-97BF-577AE62E2544}">
      <dgm:prSet/>
      <dgm:spPr/>
      <dgm:t>
        <a:bodyPr/>
        <a:lstStyle/>
        <a:p>
          <a:endParaRPr lang="fr-FR"/>
        </a:p>
      </dgm:t>
    </dgm:pt>
    <dgm:pt modelId="{B5C96E62-47D0-48F2-BC23-E5831E457361}" type="pres">
      <dgm:prSet presAssocID="{524C5B7A-9828-44C3-B227-A923D8D3F3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DCE4A90-B0DC-4E29-9F28-1D927DCD79DB}" type="pres">
      <dgm:prSet presAssocID="{58A9C86E-4363-4381-BCB7-218125C9E8F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57E0FB5-002B-4F7B-81CD-B6BF0B214B0A}" type="presOf" srcId="{524C5B7A-9828-44C3-B227-A923D8D3F345}" destId="{B5C96E62-47D0-48F2-BC23-E5831E457361}" srcOrd="0" destOrd="0" presId="urn:microsoft.com/office/officeart/2005/8/layout/vList2"/>
    <dgm:cxn modelId="{626A878C-686B-4D45-97BF-577AE62E2544}" srcId="{524C5B7A-9828-44C3-B227-A923D8D3F345}" destId="{58A9C86E-4363-4381-BCB7-218125C9E8FF}" srcOrd="0" destOrd="0" parTransId="{F4BFBE75-5FBE-4A5B-9F17-5EBA46246612}" sibTransId="{CCD9B5E6-5F75-4C63-9E84-27A23B8554C9}"/>
    <dgm:cxn modelId="{AB0ADCD1-4D5F-4986-9344-E415CB2106D0}" type="presOf" srcId="{58A9C86E-4363-4381-BCB7-218125C9E8FF}" destId="{1DCE4A90-B0DC-4E29-9F28-1D927DCD79DB}" srcOrd="0" destOrd="0" presId="urn:microsoft.com/office/officeart/2005/8/layout/vList2"/>
    <dgm:cxn modelId="{690536B0-497D-442F-BAD0-C9B2BF711C1C}" type="presParOf" srcId="{B5C96E62-47D0-48F2-BC23-E5831E457361}" destId="{1DCE4A90-B0DC-4E29-9F28-1D927DCD79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11320DF-10F8-4248-90BD-B7C7EF8217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C54BCD06-666A-4178-933A-AF65770E3967}">
      <dgm:prSet/>
      <dgm:spPr/>
      <dgm:t>
        <a:bodyPr/>
        <a:lstStyle/>
        <a:p>
          <a:pPr rtl="0"/>
          <a:r>
            <a:rPr lang="en-US" smtClean="0"/>
            <a:t>Summary of Results </a:t>
          </a:r>
          <a:endParaRPr lang="fr-FR"/>
        </a:p>
      </dgm:t>
    </dgm:pt>
    <dgm:pt modelId="{28B42486-A011-40E3-8A01-D255EEE30359}" type="parTrans" cxnId="{8F697C6D-BCE6-4800-9CA3-122AED026A8E}">
      <dgm:prSet/>
      <dgm:spPr/>
      <dgm:t>
        <a:bodyPr/>
        <a:lstStyle/>
        <a:p>
          <a:endParaRPr lang="fr-FR"/>
        </a:p>
      </dgm:t>
    </dgm:pt>
    <dgm:pt modelId="{5D549BF1-F9DD-417E-94F7-876DB26AD3F8}" type="sibTrans" cxnId="{8F697C6D-BCE6-4800-9CA3-122AED026A8E}">
      <dgm:prSet/>
      <dgm:spPr/>
      <dgm:t>
        <a:bodyPr/>
        <a:lstStyle/>
        <a:p>
          <a:endParaRPr lang="fr-FR"/>
        </a:p>
      </dgm:t>
    </dgm:pt>
    <dgm:pt modelId="{96FDA274-4812-4C39-8EA0-1063E7FB3C7D}" type="pres">
      <dgm:prSet presAssocID="{A11320DF-10F8-4248-90BD-B7C7EF8217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8D570B-0598-4357-8138-7DAD22C545DD}" type="pres">
      <dgm:prSet presAssocID="{C54BCD06-666A-4178-933A-AF65770E39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21FE99D-C2A0-4A70-B581-D10BA4F9FE9F}" type="presOf" srcId="{C54BCD06-666A-4178-933A-AF65770E3967}" destId="{008D570B-0598-4357-8138-7DAD22C545DD}" srcOrd="0" destOrd="0" presId="urn:microsoft.com/office/officeart/2005/8/layout/vList2"/>
    <dgm:cxn modelId="{8F697C6D-BCE6-4800-9CA3-122AED026A8E}" srcId="{A11320DF-10F8-4248-90BD-B7C7EF82177A}" destId="{C54BCD06-666A-4178-933A-AF65770E3967}" srcOrd="0" destOrd="0" parTransId="{28B42486-A011-40E3-8A01-D255EEE30359}" sibTransId="{5D549BF1-F9DD-417E-94F7-876DB26AD3F8}"/>
    <dgm:cxn modelId="{40DBD4BD-B6AB-4F37-928E-AA8A1C4CADB6}" type="presOf" srcId="{A11320DF-10F8-4248-90BD-B7C7EF82177A}" destId="{96FDA274-4812-4C39-8EA0-1063E7FB3C7D}" srcOrd="0" destOrd="0" presId="urn:microsoft.com/office/officeart/2005/8/layout/vList2"/>
    <dgm:cxn modelId="{5CE6C394-E3E9-475D-ACA8-38B740DAAE0D}" type="presParOf" srcId="{96FDA274-4812-4C39-8EA0-1063E7FB3C7D}" destId="{008D570B-0598-4357-8138-7DAD22C545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AB74782-DB06-4F18-83C2-B17684CCC3F9}" type="doc">
      <dgm:prSet loTypeId="urn:diagrams.loki3.com/VaryingWidthList+Icon" loCatId="list" qsTypeId="urn:microsoft.com/office/officeart/2005/8/quickstyle/3d5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991CB201-4906-43EB-942C-9C7C88F0C96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3200" dirty="0" smtClean="0"/>
            <a:t>Green </a:t>
          </a:r>
          <a:r>
            <a:rPr lang="en-US" sz="3200" dirty="0" smtClean="0"/>
            <a:t>ICT </a:t>
          </a:r>
          <a:r>
            <a:rPr lang="en-US" sz="3200" dirty="0" smtClean="0"/>
            <a:t>is now an “ESSENTIAL”</a:t>
          </a:r>
          <a:endParaRPr lang="fr-FR" sz="3200" dirty="0"/>
        </a:p>
      </dgm:t>
    </dgm:pt>
    <dgm:pt modelId="{DAE5F8F5-8B23-4AEE-9089-5260A4DFB0AD}" type="parTrans" cxnId="{51BA9858-0DD1-443F-9349-06E71934CB92}">
      <dgm:prSet/>
      <dgm:spPr/>
      <dgm:t>
        <a:bodyPr/>
        <a:lstStyle/>
        <a:p>
          <a:endParaRPr lang="fr-FR" sz="2400"/>
        </a:p>
      </dgm:t>
    </dgm:pt>
    <dgm:pt modelId="{A98CF92C-8EA9-40C3-94FA-CAF873B4D57E}" type="sibTrans" cxnId="{51BA9858-0DD1-443F-9349-06E71934CB92}">
      <dgm:prSet/>
      <dgm:spPr/>
      <dgm:t>
        <a:bodyPr/>
        <a:lstStyle/>
        <a:p>
          <a:endParaRPr lang="fr-FR" sz="2400"/>
        </a:p>
      </dgm:t>
    </dgm:pt>
    <dgm:pt modelId="{C9DB3F83-66EF-493E-86A7-0E589B899E48}">
      <dgm:prSet custT="1"/>
      <dgm:spPr/>
      <dgm:t>
        <a:bodyPr/>
        <a:lstStyle/>
        <a:p>
          <a:pPr rtl="0"/>
          <a:r>
            <a:rPr lang="en-US" sz="2400" dirty="0" smtClean="0"/>
            <a:t>Green </a:t>
          </a:r>
          <a:r>
            <a:rPr lang="en-US" sz="2400" dirty="0" smtClean="0"/>
            <a:t>ICT  </a:t>
          </a:r>
          <a:r>
            <a:rPr lang="en-US" sz="2400" dirty="0" smtClean="0"/>
            <a:t>budget are rising </a:t>
          </a:r>
          <a:endParaRPr lang="fr-FR" sz="2400" dirty="0"/>
        </a:p>
      </dgm:t>
    </dgm:pt>
    <dgm:pt modelId="{A6061C86-2234-426C-BC4E-A72A5E37E915}" type="parTrans" cxnId="{95224476-49AC-485A-8059-C4AF00846BF4}">
      <dgm:prSet/>
      <dgm:spPr/>
      <dgm:t>
        <a:bodyPr/>
        <a:lstStyle/>
        <a:p>
          <a:endParaRPr lang="fr-FR" sz="2400"/>
        </a:p>
      </dgm:t>
    </dgm:pt>
    <dgm:pt modelId="{7A93DBC0-6F8B-4265-B4CD-CAEED53FBFB5}" type="sibTrans" cxnId="{95224476-49AC-485A-8059-C4AF00846BF4}">
      <dgm:prSet/>
      <dgm:spPr/>
      <dgm:t>
        <a:bodyPr/>
        <a:lstStyle/>
        <a:p>
          <a:endParaRPr lang="fr-FR" sz="2400"/>
        </a:p>
      </dgm:t>
    </dgm:pt>
    <dgm:pt modelId="{0F36D558-998B-4276-AE09-0B1B2A0CD8C8}">
      <dgm:prSet custT="1"/>
      <dgm:spPr/>
      <dgm:t>
        <a:bodyPr/>
        <a:lstStyle/>
        <a:p>
          <a:pPr rtl="0"/>
          <a:r>
            <a:rPr lang="en-US" sz="2400" smtClean="0"/>
            <a:t>IT willing to pay premium for Green Equipment </a:t>
          </a:r>
          <a:endParaRPr lang="fr-FR" sz="2400" dirty="0"/>
        </a:p>
      </dgm:t>
    </dgm:pt>
    <dgm:pt modelId="{4C0D305F-DEC6-4980-A4CB-BCE8FACC610C}" type="parTrans" cxnId="{DA35D63E-EC0C-4882-A9BF-C2F45F2FC6BE}">
      <dgm:prSet/>
      <dgm:spPr/>
      <dgm:t>
        <a:bodyPr/>
        <a:lstStyle/>
        <a:p>
          <a:endParaRPr lang="fr-FR" sz="2400"/>
        </a:p>
      </dgm:t>
    </dgm:pt>
    <dgm:pt modelId="{419E9B14-9118-4052-9EBA-D4C26F055A1C}" type="sibTrans" cxnId="{DA35D63E-EC0C-4882-A9BF-C2F45F2FC6BE}">
      <dgm:prSet/>
      <dgm:spPr/>
      <dgm:t>
        <a:bodyPr/>
        <a:lstStyle/>
        <a:p>
          <a:endParaRPr lang="fr-FR" sz="2400"/>
        </a:p>
      </dgm:t>
    </dgm:pt>
    <dgm:pt modelId="{1B8A7D6B-95E2-4E68-989D-337043E65B18}">
      <dgm:prSet custT="1"/>
      <dgm:spPr/>
      <dgm:t>
        <a:bodyPr/>
        <a:lstStyle/>
        <a:p>
          <a:pPr rtl="0"/>
          <a:r>
            <a:rPr lang="en-US" sz="2400" smtClean="0"/>
            <a:t>IT at the heart of Enterprise Green effort</a:t>
          </a:r>
          <a:endParaRPr lang="fr-FR" sz="2400"/>
        </a:p>
      </dgm:t>
    </dgm:pt>
    <dgm:pt modelId="{E95F5C86-DB58-4FF8-9C7A-F26433F226F6}" type="parTrans" cxnId="{13CB769A-BE88-4D09-8C26-E0391F1BF2C9}">
      <dgm:prSet/>
      <dgm:spPr/>
      <dgm:t>
        <a:bodyPr/>
        <a:lstStyle/>
        <a:p>
          <a:endParaRPr lang="fr-FR" sz="2400"/>
        </a:p>
      </dgm:t>
    </dgm:pt>
    <dgm:pt modelId="{8B89789C-C7FF-49A2-9D5A-1A825E3A3FF5}" type="sibTrans" cxnId="{13CB769A-BE88-4D09-8C26-E0391F1BF2C9}">
      <dgm:prSet/>
      <dgm:spPr/>
      <dgm:t>
        <a:bodyPr/>
        <a:lstStyle/>
        <a:p>
          <a:endParaRPr lang="fr-FR" sz="2400"/>
        </a:p>
      </dgm:t>
    </dgm:pt>
    <dgm:pt modelId="{946F9D98-EAEF-4ED3-B4BD-5D9D95FCCB69}">
      <dgm:prSet custT="1"/>
      <dgm:spPr/>
      <dgm:t>
        <a:bodyPr/>
        <a:lstStyle/>
        <a:p>
          <a:pPr rtl="0"/>
          <a:r>
            <a:rPr lang="en-US" sz="2800" dirty="0" smtClean="0"/>
            <a:t>Green </a:t>
          </a:r>
          <a:r>
            <a:rPr lang="en-US" sz="2800" dirty="0" smtClean="0"/>
            <a:t>ICT </a:t>
          </a:r>
          <a:r>
            <a:rPr lang="en-US" sz="2800" dirty="0" smtClean="0"/>
            <a:t>initiatives is more of a priority</a:t>
          </a:r>
          <a:endParaRPr lang="fr-FR" sz="2800" dirty="0"/>
        </a:p>
      </dgm:t>
    </dgm:pt>
    <dgm:pt modelId="{17954EF2-6909-4950-BC13-ECDEB656B7A9}" type="parTrans" cxnId="{75052825-ECB3-4920-B83E-704C85BA4155}">
      <dgm:prSet/>
      <dgm:spPr/>
      <dgm:t>
        <a:bodyPr/>
        <a:lstStyle/>
        <a:p>
          <a:endParaRPr lang="fr-FR" sz="2400"/>
        </a:p>
      </dgm:t>
    </dgm:pt>
    <dgm:pt modelId="{9C08B4AD-694C-4250-9789-851F1F077036}" type="sibTrans" cxnId="{75052825-ECB3-4920-B83E-704C85BA4155}">
      <dgm:prSet/>
      <dgm:spPr/>
      <dgm:t>
        <a:bodyPr/>
        <a:lstStyle/>
        <a:p>
          <a:endParaRPr lang="fr-FR" sz="2400"/>
        </a:p>
      </dgm:t>
    </dgm:pt>
    <dgm:pt modelId="{CD6E1253-749F-4C83-92A7-B79D1B12BAEB}" type="pres">
      <dgm:prSet presAssocID="{2AB74782-DB06-4F18-83C2-B17684CCC3F9}" presName="Name0" presStyleCnt="0">
        <dgm:presLayoutVars>
          <dgm:resizeHandles/>
        </dgm:presLayoutVars>
      </dgm:prSet>
      <dgm:spPr/>
      <dgm:t>
        <a:bodyPr/>
        <a:lstStyle/>
        <a:p>
          <a:endParaRPr lang="fr-FR"/>
        </a:p>
      </dgm:t>
    </dgm:pt>
    <dgm:pt modelId="{A98D3F04-4D1F-4575-BADF-5D856CA4F304}" type="pres">
      <dgm:prSet presAssocID="{991CB201-4906-43EB-942C-9C7C88F0C967}" presName="text" presStyleLbl="node1" presStyleIdx="0" presStyleCnt="5" custLinFactNeighborX="13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B4F788-D0F0-4FBE-B7E8-586DFA868342}" type="pres">
      <dgm:prSet presAssocID="{A98CF92C-8EA9-40C3-94FA-CAF873B4D57E}" presName="space" presStyleCnt="0"/>
      <dgm:spPr/>
    </dgm:pt>
    <dgm:pt modelId="{B26500A6-8C23-4D9A-B8D2-B54135428748}" type="pres">
      <dgm:prSet presAssocID="{C9DB3F83-66EF-493E-86A7-0E589B899E48}" presName="text" presStyleLbl="node1" presStyleIdx="1" presStyleCnt="5" custLinFactNeighborX="16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35D507-B63E-44E9-AB73-E9EF62C18065}" type="pres">
      <dgm:prSet presAssocID="{7A93DBC0-6F8B-4265-B4CD-CAEED53FBFB5}" presName="space" presStyleCnt="0"/>
      <dgm:spPr/>
    </dgm:pt>
    <dgm:pt modelId="{3881F8CD-C8DB-476F-96EB-41A6AECD89A2}" type="pres">
      <dgm:prSet presAssocID="{0F36D558-998B-4276-AE09-0B1B2A0CD8C8}" presName="text" presStyleLbl="node1" presStyleIdx="2" presStyleCnt="5" custLinFactNeighborX="9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01D37F-439F-420F-A236-4B78506B8633}" type="pres">
      <dgm:prSet presAssocID="{419E9B14-9118-4052-9EBA-D4C26F055A1C}" presName="space" presStyleCnt="0"/>
      <dgm:spPr/>
    </dgm:pt>
    <dgm:pt modelId="{A15597F4-E4F0-4A0C-989F-438A8A31630B}" type="pres">
      <dgm:prSet presAssocID="{1B8A7D6B-95E2-4E68-989D-337043E65B18}" presName="text" presStyleLbl="node1" presStyleIdx="3" presStyleCnt="5" custLinFactNeighborX="11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C60261-64BF-47E0-AD0F-47C56F3E8E39}" type="pres">
      <dgm:prSet presAssocID="{8B89789C-C7FF-49A2-9D5A-1A825E3A3FF5}" presName="space" presStyleCnt="0"/>
      <dgm:spPr/>
    </dgm:pt>
    <dgm:pt modelId="{26136606-F97B-49BB-810E-F057045B1D7F}" type="pres">
      <dgm:prSet presAssocID="{946F9D98-EAEF-4ED3-B4BD-5D9D95FCCB69}" presName="text" presStyleLbl="node1" presStyleIdx="4" presStyleCnt="5" custLinFactNeighborX="11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06E97E-3AAB-458E-80F4-289D6738AB5A}" type="presOf" srcId="{0F36D558-998B-4276-AE09-0B1B2A0CD8C8}" destId="{3881F8CD-C8DB-476F-96EB-41A6AECD89A2}" srcOrd="0" destOrd="0" presId="urn:diagrams.loki3.com/VaryingWidthList+Icon"/>
    <dgm:cxn modelId="{75052825-ECB3-4920-B83E-704C85BA4155}" srcId="{2AB74782-DB06-4F18-83C2-B17684CCC3F9}" destId="{946F9D98-EAEF-4ED3-B4BD-5D9D95FCCB69}" srcOrd="4" destOrd="0" parTransId="{17954EF2-6909-4950-BC13-ECDEB656B7A9}" sibTransId="{9C08B4AD-694C-4250-9789-851F1F077036}"/>
    <dgm:cxn modelId="{EFAA7301-49F7-4163-BFA1-016D281B496B}" type="presOf" srcId="{946F9D98-EAEF-4ED3-B4BD-5D9D95FCCB69}" destId="{26136606-F97B-49BB-810E-F057045B1D7F}" srcOrd="0" destOrd="0" presId="urn:diagrams.loki3.com/VaryingWidthList+Icon"/>
    <dgm:cxn modelId="{95224476-49AC-485A-8059-C4AF00846BF4}" srcId="{2AB74782-DB06-4F18-83C2-B17684CCC3F9}" destId="{C9DB3F83-66EF-493E-86A7-0E589B899E48}" srcOrd="1" destOrd="0" parTransId="{A6061C86-2234-426C-BC4E-A72A5E37E915}" sibTransId="{7A93DBC0-6F8B-4265-B4CD-CAEED53FBFB5}"/>
    <dgm:cxn modelId="{DA35D63E-EC0C-4882-A9BF-C2F45F2FC6BE}" srcId="{2AB74782-DB06-4F18-83C2-B17684CCC3F9}" destId="{0F36D558-998B-4276-AE09-0B1B2A0CD8C8}" srcOrd="2" destOrd="0" parTransId="{4C0D305F-DEC6-4980-A4CB-BCE8FACC610C}" sibTransId="{419E9B14-9118-4052-9EBA-D4C26F055A1C}"/>
    <dgm:cxn modelId="{AFD13677-2E32-4EF1-ABE3-73F85ECE96AE}" type="presOf" srcId="{1B8A7D6B-95E2-4E68-989D-337043E65B18}" destId="{A15597F4-E4F0-4A0C-989F-438A8A31630B}" srcOrd="0" destOrd="0" presId="urn:diagrams.loki3.com/VaryingWidthList+Icon"/>
    <dgm:cxn modelId="{51BA9858-0DD1-443F-9349-06E71934CB92}" srcId="{2AB74782-DB06-4F18-83C2-B17684CCC3F9}" destId="{991CB201-4906-43EB-942C-9C7C88F0C967}" srcOrd="0" destOrd="0" parTransId="{DAE5F8F5-8B23-4AEE-9089-5260A4DFB0AD}" sibTransId="{A98CF92C-8EA9-40C3-94FA-CAF873B4D57E}"/>
    <dgm:cxn modelId="{17BBF213-1A61-480C-982B-1548FCF0933C}" type="presOf" srcId="{2AB74782-DB06-4F18-83C2-B17684CCC3F9}" destId="{CD6E1253-749F-4C83-92A7-B79D1B12BAEB}" srcOrd="0" destOrd="0" presId="urn:diagrams.loki3.com/VaryingWidthList+Icon"/>
    <dgm:cxn modelId="{15B67BF8-9344-424B-8438-9B63F977D63C}" type="presOf" srcId="{C9DB3F83-66EF-493E-86A7-0E589B899E48}" destId="{B26500A6-8C23-4D9A-B8D2-B54135428748}" srcOrd="0" destOrd="0" presId="urn:diagrams.loki3.com/VaryingWidthList+Icon"/>
    <dgm:cxn modelId="{13CB769A-BE88-4D09-8C26-E0391F1BF2C9}" srcId="{2AB74782-DB06-4F18-83C2-B17684CCC3F9}" destId="{1B8A7D6B-95E2-4E68-989D-337043E65B18}" srcOrd="3" destOrd="0" parTransId="{E95F5C86-DB58-4FF8-9C7A-F26433F226F6}" sibTransId="{8B89789C-C7FF-49A2-9D5A-1A825E3A3FF5}"/>
    <dgm:cxn modelId="{C6D1DE6D-E41A-4003-A823-9A12DD29741A}" type="presOf" srcId="{991CB201-4906-43EB-942C-9C7C88F0C967}" destId="{A98D3F04-4D1F-4575-BADF-5D856CA4F304}" srcOrd="0" destOrd="0" presId="urn:diagrams.loki3.com/VaryingWidthList+Icon"/>
    <dgm:cxn modelId="{6558E8A2-E551-4686-8C1C-9A0ADEDA30C0}" type="presParOf" srcId="{CD6E1253-749F-4C83-92A7-B79D1B12BAEB}" destId="{A98D3F04-4D1F-4575-BADF-5D856CA4F304}" srcOrd="0" destOrd="0" presId="urn:diagrams.loki3.com/VaryingWidthList+Icon"/>
    <dgm:cxn modelId="{202F9B16-D8F0-41AE-88A8-ED1AFC9A98FE}" type="presParOf" srcId="{CD6E1253-749F-4C83-92A7-B79D1B12BAEB}" destId="{A8B4F788-D0F0-4FBE-B7E8-586DFA868342}" srcOrd="1" destOrd="0" presId="urn:diagrams.loki3.com/VaryingWidthList+Icon"/>
    <dgm:cxn modelId="{68226FC4-A79E-48C5-95C1-0EEB6CD0CADE}" type="presParOf" srcId="{CD6E1253-749F-4C83-92A7-B79D1B12BAEB}" destId="{B26500A6-8C23-4D9A-B8D2-B54135428748}" srcOrd="2" destOrd="0" presId="urn:diagrams.loki3.com/VaryingWidthList+Icon"/>
    <dgm:cxn modelId="{C52B406D-C9AD-4C9B-8D65-927ACB6361DA}" type="presParOf" srcId="{CD6E1253-749F-4C83-92A7-B79D1B12BAEB}" destId="{5635D507-B63E-44E9-AB73-E9EF62C18065}" srcOrd="3" destOrd="0" presId="urn:diagrams.loki3.com/VaryingWidthList+Icon"/>
    <dgm:cxn modelId="{722E1698-D74D-49CF-89BE-86309F7E4E7E}" type="presParOf" srcId="{CD6E1253-749F-4C83-92A7-B79D1B12BAEB}" destId="{3881F8CD-C8DB-476F-96EB-41A6AECD89A2}" srcOrd="4" destOrd="0" presId="urn:diagrams.loki3.com/VaryingWidthList+Icon"/>
    <dgm:cxn modelId="{23872DF9-1602-4B52-BE76-B1EA6CA8CD64}" type="presParOf" srcId="{CD6E1253-749F-4C83-92A7-B79D1B12BAEB}" destId="{5201D37F-439F-420F-A236-4B78506B8633}" srcOrd="5" destOrd="0" presId="urn:diagrams.loki3.com/VaryingWidthList+Icon"/>
    <dgm:cxn modelId="{E3375BBE-86BF-4C95-9C69-655EB8104BC8}" type="presParOf" srcId="{CD6E1253-749F-4C83-92A7-B79D1B12BAEB}" destId="{A15597F4-E4F0-4A0C-989F-438A8A31630B}" srcOrd="6" destOrd="0" presId="urn:diagrams.loki3.com/VaryingWidthList+Icon"/>
    <dgm:cxn modelId="{137410AD-020B-4336-BE1D-A83AD4603083}" type="presParOf" srcId="{CD6E1253-749F-4C83-92A7-B79D1B12BAEB}" destId="{C2C60261-64BF-47E0-AD0F-47C56F3E8E39}" srcOrd="7" destOrd="0" presId="urn:diagrams.loki3.com/VaryingWidthList+Icon"/>
    <dgm:cxn modelId="{59601031-60B2-4E4B-9AE9-3D1D51378719}" type="presParOf" srcId="{CD6E1253-749F-4C83-92A7-B79D1B12BAEB}" destId="{26136606-F97B-49BB-810E-F057045B1D7F}" srcOrd="8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48141F9-3ADA-471C-960B-0DFB07120D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39C393B-8F43-4E9C-942D-3FDA881EB679}">
      <dgm:prSet/>
      <dgm:spPr/>
      <dgm:t>
        <a:bodyPr/>
        <a:lstStyle/>
        <a:p>
          <a:pPr rtl="0"/>
          <a:r>
            <a:rPr lang="en-US" dirty="0" smtClean="0"/>
            <a:t>ICT </a:t>
          </a:r>
          <a:r>
            <a:rPr lang="en-US" dirty="0" smtClean="0"/>
            <a:t>Going Green</a:t>
          </a:r>
          <a:endParaRPr lang="fr-FR" dirty="0"/>
        </a:p>
      </dgm:t>
    </dgm:pt>
    <dgm:pt modelId="{47D0DC26-168B-45E6-9E9C-83D7762581CA}" type="parTrans" cxnId="{928F61C3-97D4-40B2-9B65-E596F4622353}">
      <dgm:prSet/>
      <dgm:spPr/>
      <dgm:t>
        <a:bodyPr/>
        <a:lstStyle/>
        <a:p>
          <a:endParaRPr lang="fr-FR"/>
        </a:p>
      </dgm:t>
    </dgm:pt>
    <dgm:pt modelId="{94184456-0521-4B8B-B1E8-BDF39F9481CF}" type="sibTrans" cxnId="{928F61C3-97D4-40B2-9B65-E596F4622353}">
      <dgm:prSet/>
      <dgm:spPr/>
      <dgm:t>
        <a:bodyPr/>
        <a:lstStyle/>
        <a:p>
          <a:endParaRPr lang="fr-FR"/>
        </a:p>
      </dgm:t>
    </dgm:pt>
    <dgm:pt modelId="{9B88003C-E307-4F03-9610-117F20705CE6}" type="pres">
      <dgm:prSet presAssocID="{A48141F9-3ADA-471C-960B-0DFB07120D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8332261-A447-4617-8100-7EE2BB5A6781}" type="pres">
      <dgm:prSet presAssocID="{239C393B-8F43-4E9C-942D-3FDA881EB6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28F61C3-97D4-40B2-9B65-E596F4622353}" srcId="{A48141F9-3ADA-471C-960B-0DFB07120D99}" destId="{239C393B-8F43-4E9C-942D-3FDA881EB679}" srcOrd="0" destOrd="0" parTransId="{47D0DC26-168B-45E6-9E9C-83D7762581CA}" sibTransId="{94184456-0521-4B8B-B1E8-BDF39F9481CF}"/>
    <dgm:cxn modelId="{C81FE887-4494-473E-BFED-64C37B126A2E}" type="presOf" srcId="{A48141F9-3ADA-471C-960B-0DFB07120D99}" destId="{9B88003C-E307-4F03-9610-117F20705CE6}" srcOrd="0" destOrd="0" presId="urn:microsoft.com/office/officeart/2005/8/layout/vList2"/>
    <dgm:cxn modelId="{76E3A4B0-A42B-4A1C-B428-42574900D758}" type="presOf" srcId="{239C393B-8F43-4E9C-942D-3FDA881EB679}" destId="{D8332261-A447-4617-8100-7EE2BB5A6781}" srcOrd="0" destOrd="0" presId="urn:microsoft.com/office/officeart/2005/8/layout/vList2"/>
    <dgm:cxn modelId="{9D401A70-9A8F-4642-B4ED-1D66F61504D3}" type="presParOf" srcId="{9B88003C-E307-4F03-9610-117F20705CE6}" destId="{D8332261-A447-4617-8100-7EE2BB5A67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E54B3-D85D-4A58-91CF-023F87F98544}" type="doc">
      <dgm:prSet loTypeId="urn:microsoft.com/office/officeart/2005/8/layout/hList7#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02C2BB-2149-4985-82E4-3CD84D440739}">
      <dgm:prSet custT="1"/>
      <dgm:spPr/>
      <dgm:t>
        <a:bodyPr/>
        <a:lstStyle/>
        <a:p>
          <a:pPr rtl="0"/>
          <a:r>
            <a:rPr lang="en-US" sz="3600" b="1" dirty="0" smtClean="0">
              <a:latin typeface="+mj-lt"/>
            </a:rPr>
            <a:t>GREEN </a:t>
          </a:r>
          <a:r>
            <a:rPr lang="en-US" sz="3600" b="1" dirty="0" smtClean="0">
              <a:latin typeface="+mj-lt"/>
            </a:rPr>
            <a:t>ICT</a:t>
          </a:r>
          <a:endParaRPr lang="fr-FR" sz="3600" b="1" dirty="0">
            <a:latin typeface="+mj-lt"/>
          </a:endParaRPr>
        </a:p>
      </dgm:t>
    </dgm:pt>
    <dgm:pt modelId="{66E9C6D7-FEF2-4335-9D95-D7993163E8EB}" type="parTrans" cxnId="{095FA8B8-EB1B-48E2-A5C1-A98E97FC23FF}">
      <dgm:prSet/>
      <dgm:spPr/>
      <dgm:t>
        <a:bodyPr/>
        <a:lstStyle/>
        <a:p>
          <a:endParaRPr lang="fr-FR"/>
        </a:p>
      </dgm:t>
    </dgm:pt>
    <dgm:pt modelId="{36F8A4C3-9B87-4888-A9FE-2CB2CB3A7BF2}" type="sibTrans" cxnId="{095FA8B8-EB1B-48E2-A5C1-A98E97FC23FF}">
      <dgm:prSet/>
      <dgm:spPr/>
      <dgm:t>
        <a:bodyPr/>
        <a:lstStyle/>
        <a:p>
          <a:endParaRPr lang="fr-FR"/>
        </a:p>
      </dgm:t>
    </dgm:pt>
    <dgm:pt modelId="{F841E308-39E7-427C-9C4F-DC291EF88762}" type="pres">
      <dgm:prSet presAssocID="{ED8E54B3-D85D-4A58-91CF-023F87F985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BF3384D-F347-470A-A6E8-033A362CC14F}" type="pres">
      <dgm:prSet presAssocID="{ED8E54B3-D85D-4A58-91CF-023F87F98544}" presName="fgShape" presStyleLbl="fgShp" presStyleIdx="0" presStyleCnt="1"/>
      <dgm:spPr/>
    </dgm:pt>
    <dgm:pt modelId="{8D419894-13EC-48EB-A732-DE8B7D538FAA}" type="pres">
      <dgm:prSet presAssocID="{ED8E54B3-D85D-4A58-91CF-023F87F98544}" presName="linComp" presStyleCnt="0"/>
      <dgm:spPr/>
    </dgm:pt>
    <dgm:pt modelId="{1C42931C-5699-489C-B608-BC1C14D37405}" type="pres">
      <dgm:prSet presAssocID="{9E02C2BB-2149-4985-82E4-3CD84D440739}" presName="compNode" presStyleCnt="0"/>
      <dgm:spPr/>
    </dgm:pt>
    <dgm:pt modelId="{A9381B8D-9DFA-48A7-84FC-7649CCA00B5A}" type="pres">
      <dgm:prSet presAssocID="{9E02C2BB-2149-4985-82E4-3CD84D440739}" presName="bkgdShape" presStyleLbl="node1" presStyleIdx="0" presStyleCnt="1"/>
      <dgm:spPr/>
      <dgm:t>
        <a:bodyPr/>
        <a:lstStyle/>
        <a:p>
          <a:endParaRPr lang="fr-FR"/>
        </a:p>
      </dgm:t>
    </dgm:pt>
    <dgm:pt modelId="{1BE91D22-D00B-4C9A-BDE1-04CE9E029B57}" type="pres">
      <dgm:prSet presAssocID="{9E02C2BB-2149-4985-82E4-3CD84D440739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242514-D6F4-42AA-834A-9C9A88D824D4}" type="pres">
      <dgm:prSet presAssocID="{9E02C2BB-2149-4985-82E4-3CD84D440739}" presName="invisiNode" presStyleLbl="node1" presStyleIdx="0" presStyleCnt="1"/>
      <dgm:spPr/>
    </dgm:pt>
    <dgm:pt modelId="{A0974D89-B8EC-4F45-8324-87D45818FAAD}" type="pres">
      <dgm:prSet presAssocID="{9E02C2BB-2149-4985-82E4-3CD84D440739}" presName="imagNod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fr-FR"/>
        </a:p>
      </dgm:t>
    </dgm:pt>
  </dgm:ptLst>
  <dgm:cxnLst>
    <dgm:cxn modelId="{095FA8B8-EB1B-48E2-A5C1-A98E97FC23FF}" srcId="{ED8E54B3-D85D-4A58-91CF-023F87F98544}" destId="{9E02C2BB-2149-4985-82E4-3CD84D440739}" srcOrd="0" destOrd="0" parTransId="{66E9C6D7-FEF2-4335-9D95-D7993163E8EB}" sibTransId="{36F8A4C3-9B87-4888-A9FE-2CB2CB3A7BF2}"/>
    <dgm:cxn modelId="{CA6ED020-7057-4CDC-9EA7-1AAB185CB0E2}" type="presOf" srcId="{9E02C2BB-2149-4985-82E4-3CD84D440739}" destId="{A9381B8D-9DFA-48A7-84FC-7649CCA00B5A}" srcOrd="0" destOrd="0" presId="urn:microsoft.com/office/officeart/2005/8/layout/hList7#3"/>
    <dgm:cxn modelId="{C194AA75-5F68-4426-AD00-4E14FDC4025E}" type="presOf" srcId="{9E02C2BB-2149-4985-82E4-3CD84D440739}" destId="{1BE91D22-D00B-4C9A-BDE1-04CE9E029B57}" srcOrd="1" destOrd="0" presId="urn:microsoft.com/office/officeart/2005/8/layout/hList7#3"/>
    <dgm:cxn modelId="{D8916E07-EA36-4E6D-90FE-F32F185BB366}" type="presOf" srcId="{ED8E54B3-D85D-4A58-91CF-023F87F98544}" destId="{F841E308-39E7-427C-9C4F-DC291EF88762}" srcOrd="0" destOrd="0" presId="urn:microsoft.com/office/officeart/2005/8/layout/hList7#3"/>
    <dgm:cxn modelId="{78008299-FF9A-4B01-9811-397B1C8BB388}" type="presParOf" srcId="{F841E308-39E7-427C-9C4F-DC291EF88762}" destId="{2BF3384D-F347-470A-A6E8-033A362CC14F}" srcOrd="0" destOrd="0" presId="urn:microsoft.com/office/officeart/2005/8/layout/hList7#3"/>
    <dgm:cxn modelId="{4B1CBDD8-DD0E-48FA-B0B9-14F95D5857CA}" type="presParOf" srcId="{F841E308-39E7-427C-9C4F-DC291EF88762}" destId="{8D419894-13EC-48EB-A732-DE8B7D538FAA}" srcOrd="1" destOrd="0" presId="urn:microsoft.com/office/officeart/2005/8/layout/hList7#3"/>
    <dgm:cxn modelId="{A718F71D-D4F6-457D-B586-857B864EB5BE}" type="presParOf" srcId="{8D419894-13EC-48EB-A732-DE8B7D538FAA}" destId="{1C42931C-5699-489C-B608-BC1C14D37405}" srcOrd="0" destOrd="0" presId="urn:microsoft.com/office/officeart/2005/8/layout/hList7#3"/>
    <dgm:cxn modelId="{2E02760B-7528-4825-BAC1-68F5221ED697}" type="presParOf" srcId="{1C42931C-5699-489C-B608-BC1C14D37405}" destId="{A9381B8D-9DFA-48A7-84FC-7649CCA00B5A}" srcOrd="0" destOrd="0" presId="urn:microsoft.com/office/officeart/2005/8/layout/hList7#3"/>
    <dgm:cxn modelId="{903A861E-9115-41D0-A7AA-3D78B272B3A6}" type="presParOf" srcId="{1C42931C-5699-489C-B608-BC1C14D37405}" destId="{1BE91D22-D00B-4C9A-BDE1-04CE9E029B57}" srcOrd="1" destOrd="0" presId="urn:microsoft.com/office/officeart/2005/8/layout/hList7#3"/>
    <dgm:cxn modelId="{EA74D650-A35A-41B9-9B50-51FFB8FC6B63}" type="presParOf" srcId="{1C42931C-5699-489C-B608-BC1C14D37405}" destId="{2A242514-D6F4-42AA-834A-9C9A88D824D4}" srcOrd="2" destOrd="0" presId="urn:microsoft.com/office/officeart/2005/8/layout/hList7#3"/>
    <dgm:cxn modelId="{61932C70-F632-4F71-A731-3F68160FFE6E}" type="presParOf" srcId="{1C42931C-5699-489C-B608-BC1C14D37405}" destId="{A0974D89-B8EC-4F45-8324-87D45818FAAD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0F0758A-3116-40D2-8FB4-1E746E79B17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C524317-0A27-407A-AA82-E1D623AEC19D}">
      <dgm:prSet/>
      <dgm:spPr>
        <a:solidFill>
          <a:schemeClr val="accent1">
            <a:lumMod val="5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baseline="0" dirty="0" smtClean="0"/>
            <a:t>server virtualization  consolidation,</a:t>
          </a:r>
          <a:endParaRPr lang="fr-FR" b="1" dirty="0"/>
        </a:p>
      </dgm:t>
    </dgm:pt>
    <dgm:pt modelId="{944AF9E5-4857-4C60-BF03-31801B1DCCC7}" type="parTrans" cxnId="{2AEA8E1E-4C66-4EB8-B13F-2BA56FE6CFEC}">
      <dgm:prSet/>
      <dgm:spPr/>
      <dgm:t>
        <a:bodyPr/>
        <a:lstStyle/>
        <a:p>
          <a:endParaRPr lang="fr-FR"/>
        </a:p>
      </dgm:t>
    </dgm:pt>
    <dgm:pt modelId="{FC8546F6-5A45-434C-9B5F-3D25F524C06C}" type="sibTrans" cxnId="{2AEA8E1E-4C66-4EB8-B13F-2BA56FE6CFEC}">
      <dgm:prSet/>
      <dgm:spPr/>
      <dgm:t>
        <a:bodyPr/>
        <a:lstStyle/>
        <a:p>
          <a:endParaRPr lang="fr-FR"/>
        </a:p>
      </dgm:t>
    </dgm:pt>
    <dgm:pt modelId="{3A61DD0D-DEFC-4821-8D20-18FB32DDAFD5}">
      <dgm:prSet/>
      <dgm:spPr>
        <a:solidFill>
          <a:schemeClr val="accent1">
            <a:lumMod val="5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baseline="0" smtClean="0"/>
            <a:t>storage consolidation</a:t>
          </a:r>
          <a:endParaRPr lang="fr-FR" b="1"/>
        </a:p>
      </dgm:t>
    </dgm:pt>
    <dgm:pt modelId="{FDE16E26-1CA9-4FF8-97FA-1AFD53CAAE75}" type="parTrans" cxnId="{2FDECF59-402B-4CA1-9C5A-D4E2566423A2}">
      <dgm:prSet/>
      <dgm:spPr/>
      <dgm:t>
        <a:bodyPr/>
        <a:lstStyle/>
        <a:p>
          <a:endParaRPr lang="fr-FR"/>
        </a:p>
      </dgm:t>
    </dgm:pt>
    <dgm:pt modelId="{5A8F405D-2842-4C3B-8D96-79D9EEAE59B4}" type="sibTrans" cxnId="{2FDECF59-402B-4CA1-9C5A-D4E2566423A2}">
      <dgm:prSet/>
      <dgm:spPr/>
      <dgm:t>
        <a:bodyPr/>
        <a:lstStyle/>
        <a:p>
          <a:endParaRPr lang="fr-FR"/>
        </a:p>
      </dgm:t>
    </dgm:pt>
    <dgm:pt modelId="{0AAF9F0E-1597-4F2D-925C-D0853C9A013E}">
      <dgm:prSet/>
      <dgm:spPr>
        <a:solidFill>
          <a:schemeClr val="accent1">
            <a:lumMod val="5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baseline="0" dirty="0" smtClean="0"/>
            <a:t>desktop virtualization</a:t>
          </a:r>
          <a:endParaRPr lang="fr-FR" b="1" dirty="0"/>
        </a:p>
      </dgm:t>
    </dgm:pt>
    <dgm:pt modelId="{DB250DF4-B03E-4C09-A330-7C63BC67D5B5}" type="parTrans" cxnId="{4D4E6389-A7FA-4547-BA57-57B3BCC09656}">
      <dgm:prSet/>
      <dgm:spPr/>
      <dgm:t>
        <a:bodyPr/>
        <a:lstStyle/>
        <a:p>
          <a:endParaRPr lang="fr-FR"/>
        </a:p>
      </dgm:t>
    </dgm:pt>
    <dgm:pt modelId="{CB84E137-EA45-420C-80BA-5B5B9574A7F0}" type="sibTrans" cxnId="{4D4E6389-A7FA-4547-BA57-57B3BCC09656}">
      <dgm:prSet/>
      <dgm:spPr/>
      <dgm:t>
        <a:bodyPr/>
        <a:lstStyle/>
        <a:p>
          <a:endParaRPr lang="fr-FR"/>
        </a:p>
      </dgm:t>
    </dgm:pt>
    <dgm:pt modelId="{3D7A5093-36E1-45C3-A69A-1E032460DD24}">
      <dgm:prSet/>
      <dgm:spPr>
        <a:solidFill>
          <a:schemeClr val="accent1">
            <a:lumMod val="5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baseline="0" dirty="0" smtClean="0"/>
            <a:t>existing server room upgrades</a:t>
          </a:r>
          <a:endParaRPr lang="fr-FR" b="1" dirty="0"/>
        </a:p>
      </dgm:t>
    </dgm:pt>
    <dgm:pt modelId="{3DA98A22-2B4B-4418-94FE-DDCE6E301DAB}" type="parTrans" cxnId="{8A949BBA-156C-4DFE-95F5-8FC409ACC5EE}">
      <dgm:prSet/>
      <dgm:spPr/>
      <dgm:t>
        <a:bodyPr/>
        <a:lstStyle/>
        <a:p>
          <a:endParaRPr lang="fr-FR"/>
        </a:p>
      </dgm:t>
    </dgm:pt>
    <dgm:pt modelId="{6AE336B7-8DCF-4551-9898-04660052A074}" type="sibTrans" cxnId="{8A949BBA-156C-4DFE-95F5-8FC409ACC5EE}">
      <dgm:prSet/>
      <dgm:spPr/>
      <dgm:t>
        <a:bodyPr/>
        <a:lstStyle/>
        <a:p>
          <a:endParaRPr lang="fr-FR"/>
        </a:p>
      </dgm:t>
    </dgm:pt>
    <dgm:pt modelId="{340F89FF-0524-4CEA-A662-020BC4240EB4}">
      <dgm:prSet/>
      <dgm:spPr>
        <a:solidFill>
          <a:schemeClr val="accent1">
            <a:lumMod val="5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baseline="0" dirty="0" smtClean="0"/>
            <a:t>new server room builds</a:t>
          </a:r>
          <a:endParaRPr lang="fr-FR" b="1" dirty="0"/>
        </a:p>
      </dgm:t>
    </dgm:pt>
    <dgm:pt modelId="{F6E13D7F-FA58-4A88-875B-C05F262E14C4}" type="parTrans" cxnId="{B165B313-0CC3-4D19-8FF6-F1CB9CF6A07F}">
      <dgm:prSet/>
      <dgm:spPr/>
      <dgm:t>
        <a:bodyPr/>
        <a:lstStyle/>
        <a:p>
          <a:endParaRPr lang="fr-FR"/>
        </a:p>
      </dgm:t>
    </dgm:pt>
    <dgm:pt modelId="{B8B919C9-A655-43C9-9E30-68FBDDE1F46E}" type="sibTrans" cxnId="{B165B313-0CC3-4D19-8FF6-F1CB9CF6A07F}">
      <dgm:prSet/>
      <dgm:spPr/>
      <dgm:t>
        <a:bodyPr/>
        <a:lstStyle/>
        <a:p>
          <a:endParaRPr lang="fr-FR"/>
        </a:p>
      </dgm:t>
    </dgm:pt>
    <dgm:pt modelId="{04E9D3F6-B3B8-4949-B6E3-FFCD1EF8B372}">
      <dgm:prSet/>
      <dgm:spPr>
        <a:solidFill>
          <a:schemeClr val="accent1">
            <a:lumMod val="5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baseline="0" dirty="0" smtClean="0"/>
            <a:t>ICT </a:t>
          </a:r>
          <a:r>
            <a:rPr lang="en-US" b="1" baseline="0" dirty="0" smtClean="0"/>
            <a:t>energy measurement</a:t>
          </a:r>
          <a:endParaRPr lang="fr-FR" b="1" dirty="0"/>
        </a:p>
      </dgm:t>
    </dgm:pt>
    <dgm:pt modelId="{6B89F785-F4D7-412E-B9CC-54F0D83A2A5F}" type="parTrans" cxnId="{4ABFA36D-B9BC-42BC-BD4A-7DA7F5E4D7AF}">
      <dgm:prSet/>
      <dgm:spPr/>
      <dgm:t>
        <a:bodyPr/>
        <a:lstStyle/>
        <a:p>
          <a:endParaRPr lang="fr-FR"/>
        </a:p>
      </dgm:t>
    </dgm:pt>
    <dgm:pt modelId="{FA4D1389-5DBA-4E5D-B8C8-853B806BDC8B}" type="sibTrans" cxnId="{4ABFA36D-B9BC-42BC-BD4A-7DA7F5E4D7AF}">
      <dgm:prSet/>
      <dgm:spPr/>
      <dgm:t>
        <a:bodyPr/>
        <a:lstStyle/>
        <a:p>
          <a:endParaRPr lang="fr-FR"/>
        </a:p>
      </dgm:t>
    </dgm:pt>
    <dgm:pt modelId="{307614D2-8B24-4978-97EC-81F767E67DBE}">
      <dgm:prSet/>
      <dgm:spPr>
        <a:solidFill>
          <a:schemeClr val="accent1">
            <a:lumMod val="5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baseline="0" dirty="0" smtClean="0"/>
            <a:t>PC power management</a:t>
          </a:r>
          <a:endParaRPr lang="fr-FR" b="1" dirty="0"/>
        </a:p>
      </dgm:t>
    </dgm:pt>
    <dgm:pt modelId="{F52B3457-5879-49A3-B99A-8DDE749303B0}" type="parTrans" cxnId="{340C7429-5C2B-447E-A1B3-4A56112612C4}">
      <dgm:prSet/>
      <dgm:spPr/>
      <dgm:t>
        <a:bodyPr/>
        <a:lstStyle/>
        <a:p>
          <a:endParaRPr lang="fr-FR"/>
        </a:p>
      </dgm:t>
    </dgm:pt>
    <dgm:pt modelId="{59B56B2A-3BC8-426B-8452-CE1DA76D22F9}" type="sibTrans" cxnId="{340C7429-5C2B-447E-A1B3-4A56112612C4}">
      <dgm:prSet/>
      <dgm:spPr/>
      <dgm:t>
        <a:bodyPr/>
        <a:lstStyle/>
        <a:p>
          <a:endParaRPr lang="fr-FR"/>
        </a:p>
      </dgm:t>
    </dgm:pt>
    <dgm:pt modelId="{82222164-1EF1-4EA1-80EC-9FCAA575B330}">
      <dgm:prSet/>
      <dgm:spPr>
        <a:solidFill>
          <a:schemeClr val="accent1">
            <a:lumMod val="5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baseline="0" dirty="0" smtClean="0"/>
            <a:t>printer consolidation</a:t>
          </a:r>
          <a:endParaRPr lang="fr-FR" b="1" dirty="0"/>
        </a:p>
      </dgm:t>
    </dgm:pt>
    <dgm:pt modelId="{02DE4B0F-F586-4FB7-AEAF-FE64CAB3BFB7}" type="parTrans" cxnId="{90411B1A-3913-48AE-91F0-8EBCE289AD6B}">
      <dgm:prSet/>
      <dgm:spPr/>
      <dgm:t>
        <a:bodyPr/>
        <a:lstStyle/>
        <a:p>
          <a:endParaRPr lang="fr-FR"/>
        </a:p>
      </dgm:t>
    </dgm:pt>
    <dgm:pt modelId="{73758CC3-5644-40EF-AE7C-2640D8AB3B92}" type="sibTrans" cxnId="{90411B1A-3913-48AE-91F0-8EBCE289AD6B}">
      <dgm:prSet/>
      <dgm:spPr/>
      <dgm:t>
        <a:bodyPr/>
        <a:lstStyle/>
        <a:p>
          <a:endParaRPr lang="fr-FR"/>
        </a:p>
      </dgm:t>
    </dgm:pt>
    <dgm:pt modelId="{1300A568-86FE-4391-AD2F-869B073E4C61}">
      <dgm:prSet/>
      <dgm:spPr>
        <a:solidFill>
          <a:schemeClr val="accent1">
            <a:lumMod val="5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baseline="0" smtClean="0"/>
            <a:t>remote conferencing</a:t>
          </a:r>
          <a:endParaRPr lang="fr-FR" b="1"/>
        </a:p>
      </dgm:t>
    </dgm:pt>
    <dgm:pt modelId="{8F8C0CBF-988C-448E-B8B0-76BD102BADEB}" type="parTrans" cxnId="{8904E18C-46F9-408B-99B3-467367951DC8}">
      <dgm:prSet/>
      <dgm:spPr/>
      <dgm:t>
        <a:bodyPr/>
        <a:lstStyle/>
        <a:p>
          <a:endParaRPr lang="fr-FR"/>
        </a:p>
      </dgm:t>
    </dgm:pt>
    <dgm:pt modelId="{DB241524-6047-43E2-ADBF-4E68A81D31CA}" type="sibTrans" cxnId="{8904E18C-46F9-408B-99B3-467367951DC8}">
      <dgm:prSet/>
      <dgm:spPr/>
      <dgm:t>
        <a:bodyPr/>
        <a:lstStyle/>
        <a:p>
          <a:endParaRPr lang="fr-FR"/>
        </a:p>
      </dgm:t>
    </dgm:pt>
    <dgm:pt modelId="{660CB5EF-D135-4644-A2C4-7386AF976F2B}">
      <dgm:prSet/>
      <dgm:spPr>
        <a:solidFill>
          <a:schemeClr val="accent1">
            <a:lumMod val="5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baseline="0" dirty="0" smtClean="0"/>
            <a:t>telecommuting</a:t>
          </a:r>
          <a:endParaRPr lang="fr-FR" b="1" dirty="0"/>
        </a:p>
      </dgm:t>
    </dgm:pt>
    <dgm:pt modelId="{DBC7467D-E18C-48CD-8B45-634751C9DAE3}" type="parTrans" cxnId="{2D784898-0B56-4A6E-A0AE-DCB8A8C26FD5}">
      <dgm:prSet/>
      <dgm:spPr/>
      <dgm:t>
        <a:bodyPr/>
        <a:lstStyle/>
        <a:p>
          <a:endParaRPr lang="fr-FR"/>
        </a:p>
      </dgm:t>
    </dgm:pt>
    <dgm:pt modelId="{6A32351B-9729-4F44-B1F8-8D75BC33491C}" type="sibTrans" cxnId="{2D784898-0B56-4A6E-A0AE-DCB8A8C26FD5}">
      <dgm:prSet/>
      <dgm:spPr/>
      <dgm:t>
        <a:bodyPr/>
        <a:lstStyle/>
        <a:p>
          <a:endParaRPr lang="fr-FR"/>
        </a:p>
      </dgm:t>
    </dgm:pt>
    <dgm:pt modelId="{38245B0C-7E1C-4E04-A12D-CB9EBF36CFA4}">
      <dgm:prSet/>
      <dgm:spPr>
        <a:solidFill>
          <a:schemeClr val="accent1">
            <a:lumMod val="5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baseline="0" dirty="0" smtClean="0"/>
            <a:t>ICT </a:t>
          </a:r>
          <a:r>
            <a:rPr lang="en-US" b="1" baseline="0" dirty="0" smtClean="0"/>
            <a:t>equipment recycling</a:t>
          </a:r>
          <a:endParaRPr lang="fr-FR" b="1" dirty="0"/>
        </a:p>
      </dgm:t>
    </dgm:pt>
    <dgm:pt modelId="{1011048E-88CA-4388-A90B-7A97BD25B0A8}" type="parTrans" cxnId="{574CE5AE-982C-497D-A505-2D6A825F844D}">
      <dgm:prSet/>
      <dgm:spPr/>
      <dgm:t>
        <a:bodyPr/>
        <a:lstStyle/>
        <a:p>
          <a:endParaRPr lang="fr-FR"/>
        </a:p>
      </dgm:t>
    </dgm:pt>
    <dgm:pt modelId="{F6587ECE-A970-436F-995E-16BD92ADBA3D}" type="sibTrans" cxnId="{574CE5AE-982C-497D-A505-2D6A825F844D}">
      <dgm:prSet/>
      <dgm:spPr/>
      <dgm:t>
        <a:bodyPr/>
        <a:lstStyle/>
        <a:p>
          <a:endParaRPr lang="fr-FR"/>
        </a:p>
      </dgm:t>
    </dgm:pt>
    <dgm:pt modelId="{8EB3808A-E608-4F91-A4B3-5AB8D3D9FB7F}" type="pres">
      <dgm:prSet presAssocID="{00F0758A-3116-40D2-8FB4-1E746E79B1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24D7EB-4B0A-4F41-BB71-B7110E2037F1}" type="pres">
      <dgm:prSet presAssocID="{DC524317-0A27-407A-AA82-E1D623AEC19D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3DF4D-190A-4479-BD6E-8F87C2B076AF}" type="pres">
      <dgm:prSet presAssocID="{FC8546F6-5A45-434C-9B5F-3D25F524C06C}" presName="sibTrans" presStyleCnt="0"/>
      <dgm:spPr/>
    </dgm:pt>
    <dgm:pt modelId="{560A37C6-F8F2-4DC5-A49B-0972B08E714B}" type="pres">
      <dgm:prSet presAssocID="{3A61DD0D-DEFC-4821-8D20-18FB32DDAFD5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E3171-1945-424D-B26B-C20A0790CE91}" type="pres">
      <dgm:prSet presAssocID="{5A8F405D-2842-4C3B-8D96-79D9EEAE59B4}" presName="sibTrans" presStyleCnt="0"/>
      <dgm:spPr/>
    </dgm:pt>
    <dgm:pt modelId="{18F1DCA1-15C7-455C-9E4D-86AC1427656E}" type="pres">
      <dgm:prSet presAssocID="{0AAF9F0E-1597-4F2D-925C-D0853C9A013E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0D7C5-2158-40E2-95B3-664F46E6303C}" type="pres">
      <dgm:prSet presAssocID="{CB84E137-EA45-420C-80BA-5B5B9574A7F0}" presName="sibTrans" presStyleCnt="0"/>
      <dgm:spPr/>
    </dgm:pt>
    <dgm:pt modelId="{72B3A1A9-AF91-4B95-9F83-897E8D5A5891}" type="pres">
      <dgm:prSet presAssocID="{3D7A5093-36E1-45C3-A69A-1E032460DD24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610B1-F3D7-4196-A803-060A107658D7}" type="pres">
      <dgm:prSet presAssocID="{6AE336B7-8DCF-4551-9898-04660052A074}" presName="sibTrans" presStyleCnt="0"/>
      <dgm:spPr/>
    </dgm:pt>
    <dgm:pt modelId="{2B952920-8AE8-42C5-A224-1516EB76A34D}" type="pres">
      <dgm:prSet presAssocID="{340F89FF-0524-4CEA-A662-020BC4240EB4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4EB26-40C9-4B03-BEFD-00B0E007DECE}" type="pres">
      <dgm:prSet presAssocID="{B8B919C9-A655-43C9-9E30-68FBDDE1F46E}" presName="sibTrans" presStyleCnt="0"/>
      <dgm:spPr/>
    </dgm:pt>
    <dgm:pt modelId="{254CEA03-B585-45B8-921B-F955955F0EDE}" type="pres">
      <dgm:prSet presAssocID="{04E9D3F6-B3B8-4949-B6E3-FFCD1EF8B37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DE97A-3669-4CFB-98E3-5F9449D9E7E9}" type="pres">
      <dgm:prSet presAssocID="{FA4D1389-5DBA-4E5D-B8C8-853B806BDC8B}" presName="sibTrans" presStyleCnt="0"/>
      <dgm:spPr/>
    </dgm:pt>
    <dgm:pt modelId="{638714F8-02F3-4D3B-83A9-4C6D0801383B}" type="pres">
      <dgm:prSet presAssocID="{307614D2-8B24-4978-97EC-81F767E67DBE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80536-6031-4769-8F0C-6EF3134A7BC3}" type="pres">
      <dgm:prSet presAssocID="{59B56B2A-3BC8-426B-8452-CE1DA76D22F9}" presName="sibTrans" presStyleCnt="0"/>
      <dgm:spPr/>
    </dgm:pt>
    <dgm:pt modelId="{3CD9E554-DDA2-478F-AC43-C82D49B9B3F3}" type="pres">
      <dgm:prSet presAssocID="{82222164-1EF1-4EA1-80EC-9FCAA575B330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73857-8149-4068-AF42-626F1B19C09C}" type="pres">
      <dgm:prSet presAssocID="{73758CC3-5644-40EF-AE7C-2640D8AB3B92}" presName="sibTrans" presStyleCnt="0"/>
      <dgm:spPr/>
    </dgm:pt>
    <dgm:pt modelId="{87EB0613-40C0-4DE7-9D47-C366503EC0C3}" type="pres">
      <dgm:prSet presAssocID="{1300A568-86FE-4391-AD2F-869B073E4C61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C9092-E885-43A3-9846-1B60B667DE22}" type="pres">
      <dgm:prSet presAssocID="{DB241524-6047-43E2-ADBF-4E68A81D31CA}" presName="sibTrans" presStyleCnt="0"/>
      <dgm:spPr/>
    </dgm:pt>
    <dgm:pt modelId="{63A75777-799E-4DC0-B998-D6FE7A48AE74}" type="pres">
      <dgm:prSet presAssocID="{660CB5EF-D135-4644-A2C4-7386AF976F2B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F1457A-42D8-4390-A8AA-7C4F444E1039}" type="pres">
      <dgm:prSet presAssocID="{6A32351B-9729-4F44-B1F8-8D75BC33491C}" presName="sibTrans" presStyleCnt="0"/>
      <dgm:spPr/>
    </dgm:pt>
    <dgm:pt modelId="{90EB584F-94AA-4AC8-ADE8-E5AF47AA46D0}" type="pres">
      <dgm:prSet presAssocID="{38245B0C-7E1C-4E04-A12D-CB9EBF36CFA4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622EA3-4C65-44E8-B09E-D01916004034}" type="presOf" srcId="{00F0758A-3116-40D2-8FB4-1E746E79B17B}" destId="{8EB3808A-E608-4F91-A4B3-5AB8D3D9FB7F}" srcOrd="0" destOrd="0" presId="urn:microsoft.com/office/officeart/2005/8/layout/default#1"/>
    <dgm:cxn modelId="{CF24CAAF-3E45-4A32-A7FB-EF89C4D00707}" type="presOf" srcId="{82222164-1EF1-4EA1-80EC-9FCAA575B330}" destId="{3CD9E554-DDA2-478F-AC43-C82D49B9B3F3}" srcOrd="0" destOrd="0" presId="urn:microsoft.com/office/officeart/2005/8/layout/default#1"/>
    <dgm:cxn modelId="{937E8AEE-6D54-4ED7-8677-97D04B296CCB}" type="presOf" srcId="{3D7A5093-36E1-45C3-A69A-1E032460DD24}" destId="{72B3A1A9-AF91-4B95-9F83-897E8D5A5891}" srcOrd="0" destOrd="0" presId="urn:microsoft.com/office/officeart/2005/8/layout/default#1"/>
    <dgm:cxn modelId="{4ABFA36D-B9BC-42BC-BD4A-7DA7F5E4D7AF}" srcId="{00F0758A-3116-40D2-8FB4-1E746E79B17B}" destId="{04E9D3F6-B3B8-4949-B6E3-FFCD1EF8B372}" srcOrd="5" destOrd="0" parTransId="{6B89F785-F4D7-412E-B9CC-54F0D83A2A5F}" sibTransId="{FA4D1389-5DBA-4E5D-B8C8-853B806BDC8B}"/>
    <dgm:cxn modelId="{8A949BBA-156C-4DFE-95F5-8FC409ACC5EE}" srcId="{00F0758A-3116-40D2-8FB4-1E746E79B17B}" destId="{3D7A5093-36E1-45C3-A69A-1E032460DD24}" srcOrd="3" destOrd="0" parTransId="{3DA98A22-2B4B-4418-94FE-DDCE6E301DAB}" sibTransId="{6AE336B7-8DCF-4551-9898-04660052A074}"/>
    <dgm:cxn modelId="{7660B4D6-CEAB-4C6B-9A63-DFB9B75D22B3}" type="presOf" srcId="{3A61DD0D-DEFC-4821-8D20-18FB32DDAFD5}" destId="{560A37C6-F8F2-4DC5-A49B-0972B08E714B}" srcOrd="0" destOrd="0" presId="urn:microsoft.com/office/officeart/2005/8/layout/default#1"/>
    <dgm:cxn modelId="{E13423FD-0297-426C-B6C8-D83ADC6DBFDD}" type="presOf" srcId="{38245B0C-7E1C-4E04-A12D-CB9EBF36CFA4}" destId="{90EB584F-94AA-4AC8-ADE8-E5AF47AA46D0}" srcOrd="0" destOrd="0" presId="urn:microsoft.com/office/officeart/2005/8/layout/default#1"/>
    <dgm:cxn modelId="{574CE5AE-982C-497D-A505-2D6A825F844D}" srcId="{00F0758A-3116-40D2-8FB4-1E746E79B17B}" destId="{38245B0C-7E1C-4E04-A12D-CB9EBF36CFA4}" srcOrd="10" destOrd="0" parTransId="{1011048E-88CA-4388-A90B-7A97BD25B0A8}" sibTransId="{F6587ECE-A970-436F-995E-16BD92ADBA3D}"/>
    <dgm:cxn modelId="{234B846D-2FED-42C8-B210-B837A5B986AB}" type="presOf" srcId="{0AAF9F0E-1597-4F2D-925C-D0853C9A013E}" destId="{18F1DCA1-15C7-455C-9E4D-86AC1427656E}" srcOrd="0" destOrd="0" presId="urn:microsoft.com/office/officeart/2005/8/layout/default#1"/>
    <dgm:cxn modelId="{2FDECF59-402B-4CA1-9C5A-D4E2566423A2}" srcId="{00F0758A-3116-40D2-8FB4-1E746E79B17B}" destId="{3A61DD0D-DEFC-4821-8D20-18FB32DDAFD5}" srcOrd="1" destOrd="0" parTransId="{FDE16E26-1CA9-4FF8-97FA-1AFD53CAAE75}" sibTransId="{5A8F405D-2842-4C3B-8D96-79D9EEAE59B4}"/>
    <dgm:cxn modelId="{2AEA8E1E-4C66-4EB8-B13F-2BA56FE6CFEC}" srcId="{00F0758A-3116-40D2-8FB4-1E746E79B17B}" destId="{DC524317-0A27-407A-AA82-E1D623AEC19D}" srcOrd="0" destOrd="0" parTransId="{944AF9E5-4857-4C60-BF03-31801B1DCCC7}" sibTransId="{FC8546F6-5A45-434C-9B5F-3D25F524C06C}"/>
    <dgm:cxn modelId="{2D784898-0B56-4A6E-A0AE-DCB8A8C26FD5}" srcId="{00F0758A-3116-40D2-8FB4-1E746E79B17B}" destId="{660CB5EF-D135-4644-A2C4-7386AF976F2B}" srcOrd="9" destOrd="0" parTransId="{DBC7467D-E18C-48CD-8B45-634751C9DAE3}" sibTransId="{6A32351B-9729-4F44-B1F8-8D75BC33491C}"/>
    <dgm:cxn modelId="{8904E18C-46F9-408B-99B3-467367951DC8}" srcId="{00F0758A-3116-40D2-8FB4-1E746E79B17B}" destId="{1300A568-86FE-4391-AD2F-869B073E4C61}" srcOrd="8" destOrd="0" parTransId="{8F8C0CBF-988C-448E-B8B0-76BD102BADEB}" sibTransId="{DB241524-6047-43E2-ADBF-4E68A81D31CA}"/>
    <dgm:cxn modelId="{B165B313-0CC3-4D19-8FF6-F1CB9CF6A07F}" srcId="{00F0758A-3116-40D2-8FB4-1E746E79B17B}" destId="{340F89FF-0524-4CEA-A662-020BC4240EB4}" srcOrd="4" destOrd="0" parTransId="{F6E13D7F-FA58-4A88-875B-C05F262E14C4}" sibTransId="{B8B919C9-A655-43C9-9E30-68FBDDE1F46E}"/>
    <dgm:cxn modelId="{EC610386-C9A9-41DE-BE96-03E9F53E228E}" type="presOf" srcId="{1300A568-86FE-4391-AD2F-869B073E4C61}" destId="{87EB0613-40C0-4DE7-9D47-C366503EC0C3}" srcOrd="0" destOrd="0" presId="urn:microsoft.com/office/officeart/2005/8/layout/default#1"/>
    <dgm:cxn modelId="{0925D9D0-9440-46D1-8BA0-2CD6117C45C7}" type="presOf" srcId="{04E9D3F6-B3B8-4949-B6E3-FFCD1EF8B372}" destId="{254CEA03-B585-45B8-921B-F955955F0EDE}" srcOrd="0" destOrd="0" presId="urn:microsoft.com/office/officeart/2005/8/layout/default#1"/>
    <dgm:cxn modelId="{0D7AD3E9-45DA-4FF9-BF51-4BBF396A78D2}" type="presOf" srcId="{340F89FF-0524-4CEA-A662-020BC4240EB4}" destId="{2B952920-8AE8-42C5-A224-1516EB76A34D}" srcOrd="0" destOrd="0" presId="urn:microsoft.com/office/officeart/2005/8/layout/default#1"/>
    <dgm:cxn modelId="{4D4E6389-A7FA-4547-BA57-57B3BCC09656}" srcId="{00F0758A-3116-40D2-8FB4-1E746E79B17B}" destId="{0AAF9F0E-1597-4F2D-925C-D0853C9A013E}" srcOrd="2" destOrd="0" parTransId="{DB250DF4-B03E-4C09-A330-7C63BC67D5B5}" sibTransId="{CB84E137-EA45-420C-80BA-5B5B9574A7F0}"/>
    <dgm:cxn modelId="{E9D39711-64E3-42B5-874B-54210798234E}" type="presOf" srcId="{DC524317-0A27-407A-AA82-E1D623AEC19D}" destId="{3C24D7EB-4B0A-4F41-BB71-B7110E2037F1}" srcOrd="0" destOrd="0" presId="urn:microsoft.com/office/officeart/2005/8/layout/default#1"/>
    <dgm:cxn modelId="{340C7429-5C2B-447E-A1B3-4A56112612C4}" srcId="{00F0758A-3116-40D2-8FB4-1E746E79B17B}" destId="{307614D2-8B24-4978-97EC-81F767E67DBE}" srcOrd="6" destOrd="0" parTransId="{F52B3457-5879-49A3-B99A-8DDE749303B0}" sibTransId="{59B56B2A-3BC8-426B-8452-CE1DA76D22F9}"/>
    <dgm:cxn modelId="{C17D07F7-7ED0-4A27-A21D-DA22B973471E}" type="presOf" srcId="{307614D2-8B24-4978-97EC-81F767E67DBE}" destId="{638714F8-02F3-4D3B-83A9-4C6D0801383B}" srcOrd="0" destOrd="0" presId="urn:microsoft.com/office/officeart/2005/8/layout/default#1"/>
    <dgm:cxn modelId="{F3E021EA-BC98-468F-967A-5557482A2666}" type="presOf" srcId="{660CB5EF-D135-4644-A2C4-7386AF976F2B}" destId="{63A75777-799E-4DC0-B998-D6FE7A48AE74}" srcOrd="0" destOrd="0" presId="urn:microsoft.com/office/officeart/2005/8/layout/default#1"/>
    <dgm:cxn modelId="{90411B1A-3913-48AE-91F0-8EBCE289AD6B}" srcId="{00F0758A-3116-40D2-8FB4-1E746E79B17B}" destId="{82222164-1EF1-4EA1-80EC-9FCAA575B330}" srcOrd="7" destOrd="0" parTransId="{02DE4B0F-F586-4FB7-AEAF-FE64CAB3BFB7}" sibTransId="{73758CC3-5644-40EF-AE7C-2640D8AB3B92}"/>
    <dgm:cxn modelId="{2434741A-1EA3-4365-BF01-BB05F514E0FD}" type="presParOf" srcId="{8EB3808A-E608-4F91-A4B3-5AB8D3D9FB7F}" destId="{3C24D7EB-4B0A-4F41-BB71-B7110E2037F1}" srcOrd="0" destOrd="0" presId="urn:microsoft.com/office/officeart/2005/8/layout/default#1"/>
    <dgm:cxn modelId="{B3958E38-8C31-43DA-ACE5-7398EB483CA7}" type="presParOf" srcId="{8EB3808A-E608-4F91-A4B3-5AB8D3D9FB7F}" destId="{94B3DF4D-190A-4479-BD6E-8F87C2B076AF}" srcOrd="1" destOrd="0" presId="urn:microsoft.com/office/officeart/2005/8/layout/default#1"/>
    <dgm:cxn modelId="{365E7813-2368-42B1-B0CC-477B83A0DDCC}" type="presParOf" srcId="{8EB3808A-E608-4F91-A4B3-5AB8D3D9FB7F}" destId="{560A37C6-F8F2-4DC5-A49B-0972B08E714B}" srcOrd="2" destOrd="0" presId="urn:microsoft.com/office/officeart/2005/8/layout/default#1"/>
    <dgm:cxn modelId="{E210A959-043A-47A4-A419-E0A0C67BE6AA}" type="presParOf" srcId="{8EB3808A-E608-4F91-A4B3-5AB8D3D9FB7F}" destId="{428E3171-1945-424D-B26B-C20A0790CE91}" srcOrd="3" destOrd="0" presId="urn:microsoft.com/office/officeart/2005/8/layout/default#1"/>
    <dgm:cxn modelId="{C6C272AD-826A-4A71-A023-FE89ED464778}" type="presParOf" srcId="{8EB3808A-E608-4F91-A4B3-5AB8D3D9FB7F}" destId="{18F1DCA1-15C7-455C-9E4D-86AC1427656E}" srcOrd="4" destOrd="0" presId="urn:microsoft.com/office/officeart/2005/8/layout/default#1"/>
    <dgm:cxn modelId="{87328447-A0EC-4BED-9A19-7DC6F4C8B621}" type="presParOf" srcId="{8EB3808A-E608-4F91-A4B3-5AB8D3D9FB7F}" destId="{26F0D7C5-2158-40E2-95B3-664F46E6303C}" srcOrd="5" destOrd="0" presId="urn:microsoft.com/office/officeart/2005/8/layout/default#1"/>
    <dgm:cxn modelId="{C6169256-8595-4B72-BF54-7421E47EC081}" type="presParOf" srcId="{8EB3808A-E608-4F91-A4B3-5AB8D3D9FB7F}" destId="{72B3A1A9-AF91-4B95-9F83-897E8D5A5891}" srcOrd="6" destOrd="0" presId="urn:microsoft.com/office/officeart/2005/8/layout/default#1"/>
    <dgm:cxn modelId="{0DA1A7AE-D1AE-4E56-9E3A-88810AA56669}" type="presParOf" srcId="{8EB3808A-E608-4F91-A4B3-5AB8D3D9FB7F}" destId="{BFF610B1-F3D7-4196-A803-060A107658D7}" srcOrd="7" destOrd="0" presId="urn:microsoft.com/office/officeart/2005/8/layout/default#1"/>
    <dgm:cxn modelId="{932F5075-7EFF-42FE-BFB1-6262D89F6C63}" type="presParOf" srcId="{8EB3808A-E608-4F91-A4B3-5AB8D3D9FB7F}" destId="{2B952920-8AE8-42C5-A224-1516EB76A34D}" srcOrd="8" destOrd="0" presId="urn:microsoft.com/office/officeart/2005/8/layout/default#1"/>
    <dgm:cxn modelId="{373A6E11-3C33-4D9E-8D1D-61D1D0F3703F}" type="presParOf" srcId="{8EB3808A-E608-4F91-A4B3-5AB8D3D9FB7F}" destId="{47A4EB26-40C9-4B03-BEFD-00B0E007DECE}" srcOrd="9" destOrd="0" presId="urn:microsoft.com/office/officeart/2005/8/layout/default#1"/>
    <dgm:cxn modelId="{F007FC8E-D368-417D-AC0F-DA1F94D4778C}" type="presParOf" srcId="{8EB3808A-E608-4F91-A4B3-5AB8D3D9FB7F}" destId="{254CEA03-B585-45B8-921B-F955955F0EDE}" srcOrd="10" destOrd="0" presId="urn:microsoft.com/office/officeart/2005/8/layout/default#1"/>
    <dgm:cxn modelId="{C25DEBD0-064D-4B2E-986F-F241E48A7390}" type="presParOf" srcId="{8EB3808A-E608-4F91-A4B3-5AB8D3D9FB7F}" destId="{DA2DE97A-3669-4CFB-98E3-5F9449D9E7E9}" srcOrd="11" destOrd="0" presId="urn:microsoft.com/office/officeart/2005/8/layout/default#1"/>
    <dgm:cxn modelId="{9ABF0432-E5D8-4FF3-815A-D5430C19D711}" type="presParOf" srcId="{8EB3808A-E608-4F91-A4B3-5AB8D3D9FB7F}" destId="{638714F8-02F3-4D3B-83A9-4C6D0801383B}" srcOrd="12" destOrd="0" presId="urn:microsoft.com/office/officeart/2005/8/layout/default#1"/>
    <dgm:cxn modelId="{C054A68D-A216-4439-B659-020FE40335AC}" type="presParOf" srcId="{8EB3808A-E608-4F91-A4B3-5AB8D3D9FB7F}" destId="{6F480536-6031-4769-8F0C-6EF3134A7BC3}" srcOrd="13" destOrd="0" presId="urn:microsoft.com/office/officeart/2005/8/layout/default#1"/>
    <dgm:cxn modelId="{71079BC5-C834-462C-AB25-39A9BB3F8D69}" type="presParOf" srcId="{8EB3808A-E608-4F91-A4B3-5AB8D3D9FB7F}" destId="{3CD9E554-DDA2-478F-AC43-C82D49B9B3F3}" srcOrd="14" destOrd="0" presId="urn:microsoft.com/office/officeart/2005/8/layout/default#1"/>
    <dgm:cxn modelId="{D0DF8E22-8D9B-4FF5-8BF0-B0DB9A5C10CF}" type="presParOf" srcId="{8EB3808A-E608-4F91-A4B3-5AB8D3D9FB7F}" destId="{AFC73857-8149-4068-AF42-626F1B19C09C}" srcOrd="15" destOrd="0" presId="urn:microsoft.com/office/officeart/2005/8/layout/default#1"/>
    <dgm:cxn modelId="{FB31ACDC-FA46-4C45-B3BB-195674931FAC}" type="presParOf" srcId="{8EB3808A-E608-4F91-A4B3-5AB8D3D9FB7F}" destId="{87EB0613-40C0-4DE7-9D47-C366503EC0C3}" srcOrd="16" destOrd="0" presId="urn:microsoft.com/office/officeart/2005/8/layout/default#1"/>
    <dgm:cxn modelId="{1FA77A3D-2121-4CB5-B63E-F5BE17C82D82}" type="presParOf" srcId="{8EB3808A-E608-4F91-A4B3-5AB8D3D9FB7F}" destId="{BDFC9092-E885-43A3-9846-1B60B667DE22}" srcOrd="17" destOrd="0" presId="urn:microsoft.com/office/officeart/2005/8/layout/default#1"/>
    <dgm:cxn modelId="{C16D8AA9-0911-4AA5-903D-CAC976A20CA7}" type="presParOf" srcId="{8EB3808A-E608-4F91-A4B3-5AB8D3D9FB7F}" destId="{63A75777-799E-4DC0-B998-D6FE7A48AE74}" srcOrd="18" destOrd="0" presId="urn:microsoft.com/office/officeart/2005/8/layout/default#1"/>
    <dgm:cxn modelId="{8D5E2BB7-1956-4F33-B445-32E09303CD5C}" type="presParOf" srcId="{8EB3808A-E608-4F91-A4B3-5AB8D3D9FB7F}" destId="{F4F1457A-42D8-4390-A8AA-7C4F444E1039}" srcOrd="19" destOrd="0" presId="urn:microsoft.com/office/officeart/2005/8/layout/default#1"/>
    <dgm:cxn modelId="{A92B0076-42E6-466D-893B-D52301998A56}" type="presParOf" srcId="{8EB3808A-E608-4F91-A4B3-5AB8D3D9FB7F}" destId="{90EB584F-94AA-4AC8-ADE8-E5AF47AA46D0}" srcOrd="20" destOrd="0" presId="urn:microsoft.com/office/officeart/2005/8/layout/default#1"/>
  </dgm:cxnLst>
  <dgm:bg>
    <a:effectLst>
      <a:glow rad="635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742A1A1-DD4E-4745-AB75-878196FF16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4D3CA6F-2C49-4524-8806-3DC3450C1ED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Green Communication Technology</a:t>
          </a:r>
          <a:endParaRPr lang="fr-FR" dirty="0"/>
        </a:p>
      </dgm:t>
    </dgm:pt>
    <dgm:pt modelId="{DDEB54D4-FD96-4BF8-B390-9B9B0E2C62B9}" type="parTrans" cxnId="{8BCF3BAB-868B-4A1E-BFD1-B3F06DD6EBED}">
      <dgm:prSet/>
      <dgm:spPr/>
      <dgm:t>
        <a:bodyPr/>
        <a:lstStyle/>
        <a:p>
          <a:endParaRPr lang="fr-FR"/>
        </a:p>
      </dgm:t>
    </dgm:pt>
    <dgm:pt modelId="{85A88D63-8C9F-45A3-BD49-432A34C81527}" type="sibTrans" cxnId="{8BCF3BAB-868B-4A1E-BFD1-B3F06DD6EBED}">
      <dgm:prSet/>
      <dgm:spPr/>
      <dgm:t>
        <a:bodyPr/>
        <a:lstStyle/>
        <a:p>
          <a:endParaRPr lang="fr-FR"/>
        </a:p>
      </dgm:t>
    </dgm:pt>
    <dgm:pt modelId="{AA1736BC-DA5E-4E56-8546-C800FEC78E09}">
      <dgm:prSet custT="1"/>
      <dgm:spPr/>
      <dgm:t>
        <a:bodyPr/>
        <a:lstStyle/>
        <a:p>
          <a:pPr rtl="0"/>
          <a:r>
            <a:rPr lang="en-US" sz="1600" dirty="0" smtClean="0"/>
            <a:t>Research focus : decreasing  energy consumption and CO</a:t>
          </a:r>
          <a:r>
            <a:rPr lang="en-US" sz="1100" dirty="0" smtClean="0"/>
            <a:t>2</a:t>
          </a:r>
          <a:r>
            <a:rPr lang="en-US" sz="1600" dirty="0" smtClean="0"/>
            <a:t> transmission in communication and networking devices </a:t>
          </a:r>
          <a:endParaRPr lang="fr-FR" sz="1600" dirty="0"/>
        </a:p>
      </dgm:t>
    </dgm:pt>
    <dgm:pt modelId="{7F1CA46C-02FB-4A9C-A166-4EEBDDACA0C2}" type="parTrans" cxnId="{C2448EDB-5664-468C-A2F6-3A838AD52BF6}">
      <dgm:prSet/>
      <dgm:spPr/>
      <dgm:t>
        <a:bodyPr/>
        <a:lstStyle/>
        <a:p>
          <a:endParaRPr lang="fr-FR"/>
        </a:p>
      </dgm:t>
    </dgm:pt>
    <dgm:pt modelId="{402DA1FF-6998-463E-895C-5180D34E9FBD}" type="sibTrans" cxnId="{C2448EDB-5664-468C-A2F6-3A838AD52BF6}">
      <dgm:prSet/>
      <dgm:spPr/>
      <dgm:t>
        <a:bodyPr/>
        <a:lstStyle/>
        <a:p>
          <a:endParaRPr lang="fr-FR"/>
        </a:p>
      </dgm:t>
    </dgm:pt>
    <dgm:pt modelId="{87D6AA55-2C3D-42D7-A92B-C830104A9918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/>
            <a:t>Green Computing Technology</a:t>
          </a:r>
          <a:endParaRPr lang="fr-FR" dirty="0"/>
        </a:p>
      </dgm:t>
    </dgm:pt>
    <dgm:pt modelId="{20FDD50F-EA12-4EEC-9529-E8B4D388D2BA}" type="parTrans" cxnId="{ED87B1F0-B03E-41C0-BD1F-5E89F424C0B3}">
      <dgm:prSet/>
      <dgm:spPr/>
      <dgm:t>
        <a:bodyPr/>
        <a:lstStyle/>
        <a:p>
          <a:endParaRPr lang="fr-FR"/>
        </a:p>
      </dgm:t>
    </dgm:pt>
    <dgm:pt modelId="{EF907479-6F9B-4996-8A3C-8DB56E9E3D4A}" type="sibTrans" cxnId="{ED87B1F0-B03E-41C0-BD1F-5E89F424C0B3}">
      <dgm:prSet/>
      <dgm:spPr/>
      <dgm:t>
        <a:bodyPr/>
        <a:lstStyle/>
        <a:p>
          <a:endParaRPr lang="fr-FR"/>
        </a:p>
      </dgm:t>
    </dgm:pt>
    <dgm:pt modelId="{5EA131DD-F976-4442-B549-DDA7EBF09F5B}">
      <dgm:prSet/>
      <dgm:spPr/>
      <dgm:t>
        <a:bodyPr/>
        <a:lstStyle/>
        <a:p>
          <a:pPr rtl="0"/>
          <a:r>
            <a:rPr lang="en-US" smtClean="0"/>
            <a:t>Research focus : energy consumption and conservation in data centers, green storage , green cloud</a:t>
          </a:r>
          <a:endParaRPr lang="fr-FR"/>
        </a:p>
      </dgm:t>
    </dgm:pt>
    <dgm:pt modelId="{F5565884-FA4F-4BEA-96EA-837DA6B6B754}" type="parTrans" cxnId="{44F72777-03C6-4A6C-9865-3F99BA2D86B4}">
      <dgm:prSet/>
      <dgm:spPr/>
      <dgm:t>
        <a:bodyPr/>
        <a:lstStyle/>
        <a:p>
          <a:endParaRPr lang="fr-FR"/>
        </a:p>
      </dgm:t>
    </dgm:pt>
    <dgm:pt modelId="{DF34B6EF-03E5-4FE5-A75C-78E7E85FCC72}" type="sibTrans" cxnId="{44F72777-03C6-4A6C-9865-3F99BA2D86B4}">
      <dgm:prSet/>
      <dgm:spPr/>
      <dgm:t>
        <a:bodyPr/>
        <a:lstStyle/>
        <a:p>
          <a:endParaRPr lang="fr-FR"/>
        </a:p>
      </dgm:t>
    </dgm:pt>
    <dgm:pt modelId="{FF5B4FF0-24DD-4CC3-9E47-77653E5C620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Smart Grid and Application</a:t>
          </a:r>
          <a:endParaRPr lang="fr-FR" dirty="0"/>
        </a:p>
      </dgm:t>
    </dgm:pt>
    <dgm:pt modelId="{393F3CBF-8C8C-4B36-B137-9549EF1B2125}" type="parTrans" cxnId="{D18B51FA-EDF6-4992-9C4F-9CECE963B7A8}">
      <dgm:prSet/>
      <dgm:spPr/>
      <dgm:t>
        <a:bodyPr/>
        <a:lstStyle/>
        <a:p>
          <a:endParaRPr lang="fr-FR"/>
        </a:p>
      </dgm:t>
    </dgm:pt>
    <dgm:pt modelId="{031E90FE-DF4F-421D-A402-08606D9ED01A}" type="sibTrans" cxnId="{D18B51FA-EDF6-4992-9C4F-9CECE963B7A8}">
      <dgm:prSet/>
      <dgm:spPr/>
      <dgm:t>
        <a:bodyPr/>
        <a:lstStyle/>
        <a:p>
          <a:endParaRPr lang="fr-FR"/>
        </a:p>
      </dgm:t>
    </dgm:pt>
    <dgm:pt modelId="{2ABC9DF4-E022-4BF5-AA80-9F56593D2CB9}">
      <dgm:prSet/>
      <dgm:spPr/>
      <dgm:t>
        <a:bodyPr/>
        <a:lstStyle/>
        <a:p>
          <a:pPr rtl="0"/>
          <a:r>
            <a:rPr lang="en-US" smtClean="0"/>
            <a:t>Research Focus  : Smart Grid, Green Middleware, Semantic Integration </a:t>
          </a:r>
          <a:endParaRPr lang="fr-FR"/>
        </a:p>
      </dgm:t>
    </dgm:pt>
    <dgm:pt modelId="{B03D05EC-A024-4579-9BF8-72388D4F0FE4}" type="parTrans" cxnId="{5711760D-4E75-41A7-903F-2B09583AD937}">
      <dgm:prSet/>
      <dgm:spPr/>
      <dgm:t>
        <a:bodyPr/>
        <a:lstStyle/>
        <a:p>
          <a:endParaRPr lang="fr-FR"/>
        </a:p>
      </dgm:t>
    </dgm:pt>
    <dgm:pt modelId="{EB0D7F00-981F-46B3-9BC3-5071E011B32F}" type="sibTrans" cxnId="{5711760D-4E75-41A7-903F-2B09583AD937}">
      <dgm:prSet/>
      <dgm:spPr/>
      <dgm:t>
        <a:bodyPr/>
        <a:lstStyle/>
        <a:p>
          <a:endParaRPr lang="fr-FR"/>
        </a:p>
      </dgm:t>
    </dgm:pt>
    <dgm:pt modelId="{D187D86B-47CC-4038-97F7-110D2CE362A2}" type="pres">
      <dgm:prSet presAssocID="{A742A1A1-DD4E-4745-AB75-878196FF16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159A1D-0DAC-4E1D-977A-1F716F66C5D4}" type="pres">
      <dgm:prSet presAssocID="{B4D3CA6F-2C49-4524-8806-3DC3450C1ED9}" presName="linNode" presStyleCnt="0"/>
      <dgm:spPr/>
    </dgm:pt>
    <dgm:pt modelId="{D12D5CDF-ED2C-433F-B953-1B64A1AFA30C}" type="pres">
      <dgm:prSet presAssocID="{B4D3CA6F-2C49-4524-8806-3DC3450C1ED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8A0DF-AED8-4718-94EB-C2EE015468CF}" type="pres">
      <dgm:prSet presAssocID="{B4D3CA6F-2C49-4524-8806-3DC3450C1ED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61990-CB83-4F06-8CCD-A8FE789153B2}" type="pres">
      <dgm:prSet presAssocID="{85A88D63-8C9F-45A3-BD49-432A34C81527}" presName="sp" presStyleCnt="0"/>
      <dgm:spPr/>
    </dgm:pt>
    <dgm:pt modelId="{5398D27E-CCE6-4579-BC0B-B7B0E5FAD5DC}" type="pres">
      <dgm:prSet presAssocID="{87D6AA55-2C3D-42D7-A92B-C830104A9918}" presName="linNode" presStyleCnt="0"/>
      <dgm:spPr/>
    </dgm:pt>
    <dgm:pt modelId="{49EDF646-52B7-47BD-A196-68E96610360B}" type="pres">
      <dgm:prSet presAssocID="{87D6AA55-2C3D-42D7-A92B-C830104A991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ACB1D-FBDC-4BB8-8A13-21818619CE89}" type="pres">
      <dgm:prSet presAssocID="{87D6AA55-2C3D-42D7-A92B-C830104A991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08231-2B0F-429D-9390-627B7E887E6F}" type="pres">
      <dgm:prSet presAssocID="{EF907479-6F9B-4996-8A3C-8DB56E9E3D4A}" presName="sp" presStyleCnt="0"/>
      <dgm:spPr/>
    </dgm:pt>
    <dgm:pt modelId="{57A27CDA-58D0-41E2-A340-794088667B22}" type="pres">
      <dgm:prSet presAssocID="{FF5B4FF0-24DD-4CC3-9E47-77653E5C6208}" presName="linNode" presStyleCnt="0"/>
      <dgm:spPr/>
    </dgm:pt>
    <dgm:pt modelId="{6251F0D7-5D34-4567-A4D3-913A579224FC}" type="pres">
      <dgm:prSet presAssocID="{FF5B4FF0-24DD-4CC3-9E47-77653E5C620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72E95-10F1-4031-A03C-3DFE5CC19561}" type="pres">
      <dgm:prSet presAssocID="{FF5B4FF0-24DD-4CC3-9E47-77653E5C620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8BF42A-7073-4C66-9497-7E1448AD8B5A}" type="presOf" srcId="{B4D3CA6F-2C49-4524-8806-3DC3450C1ED9}" destId="{D12D5CDF-ED2C-433F-B953-1B64A1AFA30C}" srcOrd="0" destOrd="0" presId="urn:microsoft.com/office/officeart/2005/8/layout/vList5"/>
    <dgm:cxn modelId="{D17C75FD-EF41-4299-A319-5A6593CB6734}" type="presOf" srcId="{FF5B4FF0-24DD-4CC3-9E47-77653E5C6208}" destId="{6251F0D7-5D34-4567-A4D3-913A579224FC}" srcOrd="0" destOrd="0" presId="urn:microsoft.com/office/officeart/2005/8/layout/vList5"/>
    <dgm:cxn modelId="{D18B51FA-EDF6-4992-9C4F-9CECE963B7A8}" srcId="{A742A1A1-DD4E-4745-AB75-878196FF1687}" destId="{FF5B4FF0-24DD-4CC3-9E47-77653E5C6208}" srcOrd="2" destOrd="0" parTransId="{393F3CBF-8C8C-4B36-B137-9549EF1B2125}" sibTransId="{031E90FE-DF4F-421D-A402-08606D9ED01A}"/>
    <dgm:cxn modelId="{C68CD9F6-FB23-47D3-811D-CF7B4C4C2449}" type="presOf" srcId="{2ABC9DF4-E022-4BF5-AA80-9F56593D2CB9}" destId="{FC272E95-10F1-4031-A03C-3DFE5CC19561}" srcOrd="0" destOrd="0" presId="urn:microsoft.com/office/officeart/2005/8/layout/vList5"/>
    <dgm:cxn modelId="{8BCF3BAB-868B-4A1E-BFD1-B3F06DD6EBED}" srcId="{A742A1A1-DD4E-4745-AB75-878196FF1687}" destId="{B4D3CA6F-2C49-4524-8806-3DC3450C1ED9}" srcOrd="0" destOrd="0" parTransId="{DDEB54D4-FD96-4BF8-B390-9B9B0E2C62B9}" sibTransId="{85A88D63-8C9F-45A3-BD49-432A34C81527}"/>
    <dgm:cxn modelId="{49647DD4-9069-40F6-9D7D-D08708C5B5DA}" type="presOf" srcId="{87D6AA55-2C3D-42D7-A92B-C830104A9918}" destId="{49EDF646-52B7-47BD-A196-68E96610360B}" srcOrd="0" destOrd="0" presId="urn:microsoft.com/office/officeart/2005/8/layout/vList5"/>
    <dgm:cxn modelId="{C2448EDB-5664-468C-A2F6-3A838AD52BF6}" srcId="{B4D3CA6F-2C49-4524-8806-3DC3450C1ED9}" destId="{AA1736BC-DA5E-4E56-8546-C800FEC78E09}" srcOrd="0" destOrd="0" parTransId="{7F1CA46C-02FB-4A9C-A166-4EEBDDACA0C2}" sibTransId="{402DA1FF-6998-463E-895C-5180D34E9FBD}"/>
    <dgm:cxn modelId="{16E29442-CAF1-4044-BE63-777C865F9FEA}" type="presOf" srcId="{A742A1A1-DD4E-4745-AB75-878196FF1687}" destId="{D187D86B-47CC-4038-97F7-110D2CE362A2}" srcOrd="0" destOrd="0" presId="urn:microsoft.com/office/officeart/2005/8/layout/vList5"/>
    <dgm:cxn modelId="{ED87B1F0-B03E-41C0-BD1F-5E89F424C0B3}" srcId="{A742A1A1-DD4E-4745-AB75-878196FF1687}" destId="{87D6AA55-2C3D-42D7-A92B-C830104A9918}" srcOrd="1" destOrd="0" parTransId="{20FDD50F-EA12-4EEC-9529-E8B4D388D2BA}" sibTransId="{EF907479-6F9B-4996-8A3C-8DB56E9E3D4A}"/>
    <dgm:cxn modelId="{CB1E8EFE-9C5C-43DB-8367-2D5890EAA28A}" type="presOf" srcId="{5EA131DD-F976-4442-B549-DDA7EBF09F5B}" destId="{2E5ACB1D-FBDC-4BB8-8A13-21818619CE89}" srcOrd="0" destOrd="0" presId="urn:microsoft.com/office/officeart/2005/8/layout/vList5"/>
    <dgm:cxn modelId="{7174242C-8A1E-4A19-BFEF-4C03A5F845EE}" type="presOf" srcId="{AA1736BC-DA5E-4E56-8546-C800FEC78E09}" destId="{BC78A0DF-AED8-4718-94EB-C2EE015468CF}" srcOrd="0" destOrd="0" presId="urn:microsoft.com/office/officeart/2005/8/layout/vList5"/>
    <dgm:cxn modelId="{44F72777-03C6-4A6C-9865-3F99BA2D86B4}" srcId="{87D6AA55-2C3D-42D7-A92B-C830104A9918}" destId="{5EA131DD-F976-4442-B549-DDA7EBF09F5B}" srcOrd="0" destOrd="0" parTransId="{F5565884-FA4F-4BEA-96EA-837DA6B6B754}" sibTransId="{DF34B6EF-03E5-4FE5-A75C-78E7E85FCC72}"/>
    <dgm:cxn modelId="{5711760D-4E75-41A7-903F-2B09583AD937}" srcId="{FF5B4FF0-24DD-4CC3-9E47-77653E5C6208}" destId="{2ABC9DF4-E022-4BF5-AA80-9F56593D2CB9}" srcOrd="0" destOrd="0" parTransId="{B03D05EC-A024-4579-9BF8-72388D4F0FE4}" sibTransId="{EB0D7F00-981F-46B3-9BC3-5071E011B32F}"/>
    <dgm:cxn modelId="{10812C71-9C96-4ADB-9A98-E2F011B534E1}" type="presParOf" srcId="{D187D86B-47CC-4038-97F7-110D2CE362A2}" destId="{DF159A1D-0DAC-4E1D-977A-1F716F66C5D4}" srcOrd="0" destOrd="0" presId="urn:microsoft.com/office/officeart/2005/8/layout/vList5"/>
    <dgm:cxn modelId="{F73ED3FC-5AF6-4B5A-B991-724039CFF07C}" type="presParOf" srcId="{DF159A1D-0DAC-4E1D-977A-1F716F66C5D4}" destId="{D12D5CDF-ED2C-433F-B953-1B64A1AFA30C}" srcOrd="0" destOrd="0" presId="urn:microsoft.com/office/officeart/2005/8/layout/vList5"/>
    <dgm:cxn modelId="{A5E5097D-7847-4466-911C-6A743A6660F3}" type="presParOf" srcId="{DF159A1D-0DAC-4E1D-977A-1F716F66C5D4}" destId="{BC78A0DF-AED8-4718-94EB-C2EE015468CF}" srcOrd="1" destOrd="0" presId="urn:microsoft.com/office/officeart/2005/8/layout/vList5"/>
    <dgm:cxn modelId="{90E9AF33-9129-45BB-807A-62640B496DB3}" type="presParOf" srcId="{D187D86B-47CC-4038-97F7-110D2CE362A2}" destId="{40161990-CB83-4F06-8CCD-A8FE789153B2}" srcOrd="1" destOrd="0" presId="urn:microsoft.com/office/officeart/2005/8/layout/vList5"/>
    <dgm:cxn modelId="{9314655D-4B76-4862-84E3-4C2002637725}" type="presParOf" srcId="{D187D86B-47CC-4038-97F7-110D2CE362A2}" destId="{5398D27E-CCE6-4579-BC0B-B7B0E5FAD5DC}" srcOrd="2" destOrd="0" presId="urn:microsoft.com/office/officeart/2005/8/layout/vList5"/>
    <dgm:cxn modelId="{6AFBBD85-E74C-4551-91D6-70D09311C2C5}" type="presParOf" srcId="{5398D27E-CCE6-4579-BC0B-B7B0E5FAD5DC}" destId="{49EDF646-52B7-47BD-A196-68E96610360B}" srcOrd="0" destOrd="0" presId="urn:microsoft.com/office/officeart/2005/8/layout/vList5"/>
    <dgm:cxn modelId="{B5923DED-C92C-46D9-BE5B-D202A0862BA0}" type="presParOf" srcId="{5398D27E-CCE6-4579-BC0B-B7B0E5FAD5DC}" destId="{2E5ACB1D-FBDC-4BB8-8A13-21818619CE89}" srcOrd="1" destOrd="0" presId="urn:microsoft.com/office/officeart/2005/8/layout/vList5"/>
    <dgm:cxn modelId="{67892AD0-AD4A-4066-90F2-B2948D42E3D6}" type="presParOf" srcId="{D187D86B-47CC-4038-97F7-110D2CE362A2}" destId="{B1708231-2B0F-429D-9390-627B7E887E6F}" srcOrd="3" destOrd="0" presId="urn:microsoft.com/office/officeart/2005/8/layout/vList5"/>
    <dgm:cxn modelId="{2C748184-B91B-4F6A-8FAF-A2B7879052A1}" type="presParOf" srcId="{D187D86B-47CC-4038-97F7-110D2CE362A2}" destId="{57A27CDA-58D0-41E2-A340-794088667B22}" srcOrd="4" destOrd="0" presId="urn:microsoft.com/office/officeart/2005/8/layout/vList5"/>
    <dgm:cxn modelId="{E49E9BE4-5558-442F-BC08-B0E29B14A070}" type="presParOf" srcId="{57A27CDA-58D0-41E2-A340-794088667B22}" destId="{6251F0D7-5D34-4567-A4D3-913A579224FC}" srcOrd="0" destOrd="0" presId="urn:microsoft.com/office/officeart/2005/8/layout/vList5"/>
    <dgm:cxn modelId="{42D8BC12-8549-4C65-B559-C7EF069C3BB3}" type="presParOf" srcId="{57A27CDA-58D0-41E2-A340-794088667B22}" destId="{FC272E95-10F1-4031-A03C-3DFE5CC195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AB7193A-3AB9-43ED-A361-0F8530171C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79468D0-B24B-482A-9F7F-A2E58B15B8CF}">
      <dgm:prSet custT="1"/>
      <dgm:spPr>
        <a:solidFill>
          <a:srgbClr val="445C00"/>
        </a:solidFill>
      </dgm:spPr>
      <dgm:t>
        <a:bodyPr/>
        <a:lstStyle/>
        <a:p>
          <a:pPr rtl="0"/>
          <a:r>
            <a:rPr lang="en-US" sz="2000" b="0" i="0" baseline="0" dirty="0" smtClean="0"/>
            <a:t>Remote Conferencing &amp; Collaboration</a:t>
          </a:r>
          <a:endParaRPr lang="fr-FR" sz="2000" dirty="0"/>
        </a:p>
      </dgm:t>
    </dgm:pt>
    <dgm:pt modelId="{CDBFCCDD-C9AE-4BB1-95E7-BC3A5BE6A44F}" type="parTrans" cxnId="{23458DF0-3F8C-48A8-9207-7CCF858726D6}">
      <dgm:prSet/>
      <dgm:spPr/>
      <dgm:t>
        <a:bodyPr/>
        <a:lstStyle/>
        <a:p>
          <a:endParaRPr lang="fr-FR" sz="1600"/>
        </a:p>
      </dgm:t>
    </dgm:pt>
    <dgm:pt modelId="{0487C087-A733-40E8-8404-444EF8312086}" type="sibTrans" cxnId="{23458DF0-3F8C-48A8-9207-7CCF858726D6}">
      <dgm:prSet/>
      <dgm:spPr/>
      <dgm:t>
        <a:bodyPr/>
        <a:lstStyle/>
        <a:p>
          <a:endParaRPr lang="fr-FR" sz="1600"/>
        </a:p>
      </dgm:t>
    </dgm:pt>
    <dgm:pt modelId="{DC7E9CB2-9DEA-4932-85F5-30D5202E6755}">
      <dgm:prSet custT="1"/>
      <dgm:spPr/>
      <dgm:t>
        <a:bodyPr/>
        <a:lstStyle/>
        <a:p>
          <a:pPr rtl="0"/>
          <a:r>
            <a:rPr lang="en-US" sz="1800" b="0" i="0" baseline="0" dirty="0" smtClean="0"/>
            <a:t>Online collaboration environments.</a:t>
          </a:r>
          <a:endParaRPr lang="fr-FR" sz="1800" dirty="0"/>
        </a:p>
      </dgm:t>
    </dgm:pt>
    <dgm:pt modelId="{BDA81BA3-56FE-4FBF-8689-DB5D637CC7B5}" type="parTrans" cxnId="{A02B0E8E-B4C9-4093-B28F-523FF489E78F}">
      <dgm:prSet/>
      <dgm:spPr/>
      <dgm:t>
        <a:bodyPr/>
        <a:lstStyle/>
        <a:p>
          <a:endParaRPr lang="fr-FR" sz="1600"/>
        </a:p>
      </dgm:t>
    </dgm:pt>
    <dgm:pt modelId="{550B4C75-6C9F-41DA-80D0-F5F9B0D1291E}" type="sibTrans" cxnId="{A02B0E8E-B4C9-4093-B28F-523FF489E78F}">
      <dgm:prSet/>
      <dgm:spPr/>
      <dgm:t>
        <a:bodyPr/>
        <a:lstStyle/>
        <a:p>
          <a:endParaRPr lang="fr-FR" sz="1600"/>
        </a:p>
      </dgm:t>
    </dgm:pt>
    <dgm:pt modelId="{1974A57E-B464-4F78-B89B-1704EE752950}">
      <dgm:prSet custT="1"/>
      <dgm:spPr>
        <a:solidFill>
          <a:srgbClr val="445C00"/>
        </a:solidFill>
      </dgm:spPr>
      <dgm:t>
        <a:bodyPr/>
        <a:lstStyle/>
        <a:p>
          <a:pPr rtl="0"/>
          <a:r>
            <a:rPr lang="en-US" sz="2000" b="0" i="0" baseline="0" dirty="0" smtClean="0"/>
            <a:t>Telecommuting Strategy &amp; Capabilities</a:t>
          </a:r>
          <a:endParaRPr lang="fr-FR" sz="2000" dirty="0"/>
        </a:p>
      </dgm:t>
    </dgm:pt>
    <dgm:pt modelId="{B2E60305-D1FF-48EE-9886-871F24B26CE0}" type="parTrans" cxnId="{77118722-8534-43A3-B1C0-A36095453A3C}">
      <dgm:prSet/>
      <dgm:spPr/>
      <dgm:t>
        <a:bodyPr/>
        <a:lstStyle/>
        <a:p>
          <a:endParaRPr lang="fr-FR" sz="1600"/>
        </a:p>
      </dgm:t>
    </dgm:pt>
    <dgm:pt modelId="{14C8B275-614A-4231-8F35-E6F034BFA8D0}" type="sibTrans" cxnId="{77118722-8534-43A3-B1C0-A36095453A3C}">
      <dgm:prSet/>
      <dgm:spPr/>
      <dgm:t>
        <a:bodyPr/>
        <a:lstStyle/>
        <a:p>
          <a:endParaRPr lang="fr-FR" sz="1600"/>
        </a:p>
      </dgm:t>
    </dgm:pt>
    <dgm:pt modelId="{675D0632-02A8-4F6A-B592-3C2E4E09125C}">
      <dgm:prSet custT="1"/>
      <dgm:spPr/>
      <dgm:t>
        <a:bodyPr/>
        <a:lstStyle/>
        <a:p>
          <a:pPr rtl="0"/>
          <a:r>
            <a:rPr lang="en-US" sz="1600" b="0" i="0" baseline="0" dirty="0" smtClean="0"/>
            <a:t>Virtual Private Network (VPN), remote access, and unified or voice </a:t>
          </a:r>
          <a:endParaRPr lang="fr-FR" sz="1600" dirty="0"/>
        </a:p>
      </dgm:t>
    </dgm:pt>
    <dgm:pt modelId="{852AF258-9775-4B8A-8F32-CC0048F5A7CC}" type="parTrans" cxnId="{5DF1FFE7-403A-494C-96BD-FFB6DE322DBB}">
      <dgm:prSet/>
      <dgm:spPr/>
      <dgm:t>
        <a:bodyPr/>
        <a:lstStyle/>
        <a:p>
          <a:endParaRPr lang="fr-FR" sz="1600"/>
        </a:p>
      </dgm:t>
    </dgm:pt>
    <dgm:pt modelId="{EB6E0769-B11D-4EBA-8E10-AE95B35A950B}" type="sibTrans" cxnId="{5DF1FFE7-403A-494C-96BD-FFB6DE322DBB}">
      <dgm:prSet/>
      <dgm:spPr/>
      <dgm:t>
        <a:bodyPr/>
        <a:lstStyle/>
        <a:p>
          <a:endParaRPr lang="fr-FR" sz="1600"/>
        </a:p>
      </dgm:t>
    </dgm:pt>
    <dgm:pt modelId="{84677E35-52C8-49C3-8961-3BD4F263F4ED}">
      <dgm:prSet custT="1"/>
      <dgm:spPr/>
      <dgm:t>
        <a:bodyPr/>
        <a:lstStyle/>
        <a:p>
          <a:pPr rtl="0"/>
          <a:r>
            <a:rPr lang="en-US" sz="1600" b="0" i="0" baseline="0" dirty="0" smtClean="0"/>
            <a:t>communications capabilities to enable access from home and other remote locations.</a:t>
          </a:r>
          <a:endParaRPr lang="fr-FR" sz="1600" dirty="0"/>
        </a:p>
      </dgm:t>
    </dgm:pt>
    <dgm:pt modelId="{B87E1397-6658-4E61-9E39-A8D9AEC6738A}" type="parTrans" cxnId="{0E2233CD-30D4-4E3B-8F1A-309167F07FC6}">
      <dgm:prSet/>
      <dgm:spPr/>
      <dgm:t>
        <a:bodyPr/>
        <a:lstStyle/>
        <a:p>
          <a:endParaRPr lang="fr-FR" sz="1600"/>
        </a:p>
      </dgm:t>
    </dgm:pt>
    <dgm:pt modelId="{8771CDE0-6B88-459F-9A8B-51801EBA7408}" type="sibTrans" cxnId="{0E2233CD-30D4-4E3B-8F1A-309167F07FC6}">
      <dgm:prSet/>
      <dgm:spPr/>
      <dgm:t>
        <a:bodyPr/>
        <a:lstStyle/>
        <a:p>
          <a:endParaRPr lang="fr-FR" sz="1600"/>
        </a:p>
      </dgm:t>
    </dgm:pt>
    <dgm:pt modelId="{627452FF-D3E9-43CD-A7F0-CFF13C97758E}">
      <dgm:prSet custT="1"/>
      <dgm:spPr/>
      <dgm:t>
        <a:bodyPr/>
        <a:lstStyle/>
        <a:p>
          <a:pPr rtl="0"/>
          <a:r>
            <a:rPr lang="en-US" sz="1600" b="0" i="0" baseline="0" dirty="0" smtClean="0"/>
            <a:t>Policies and strategies allowing or encouraging employees to work from home.</a:t>
          </a:r>
          <a:endParaRPr lang="fr-FR" sz="1600" dirty="0"/>
        </a:p>
      </dgm:t>
    </dgm:pt>
    <dgm:pt modelId="{DC3E984B-A128-4B08-8A54-435588949172}" type="parTrans" cxnId="{DA87AF67-04C8-4D7C-9DD5-43148EF5FA54}">
      <dgm:prSet/>
      <dgm:spPr/>
      <dgm:t>
        <a:bodyPr/>
        <a:lstStyle/>
        <a:p>
          <a:endParaRPr lang="fr-FR" sz="1600"/>
        </a:p>
      </dgm:t>
    </dgm:pt>
    <dgm:pt modelId="{6B470F69-7B48-49E4-87FA-E11E405894FC}" type="sibTrans" cxnId="{DA87AF67-04C8-4D7C-9DD5-43148EF5FA54}">
      <dgm:prSet/>
      <dgm:spPr/>
      <dgm:t>
        <a:bodyPr/>
        <a:lstStyle/>
        <a:p>
          <a:endParaRPr lang="fr-FR" sz="1600"/>
        </a:p>
      </dgm:t>
    </dgm:pt>
    <dgm:pt modelId="{8C1D85EB-4439-4A92-9AD2-5919CB119375}" type="pres">
      <dgm:prSet presAssocID="{5AB7193A-3AB9-43ED-A361-0F8530171C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C905F9-1CB9-4319-9FE0-292C4792F719}" type="pres">
      <dgm:prSet presAssocID="{C79468D0-B24B-482A-9F7F-A2E58B15B8CF}" presName="parentText" presStyleLbl="node1" presStyleIdx="0" presStyleCnt="2" custLinFactNeighborY="84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60299-16DA-492E-B5E9-506B44B8A0B6}" type="pres">
      <dgm:prSet presAssocID="{C79468D0-B24B-482A-9F7F-A2E58B15B8CF}" presName="childText" presStyleLbl="revTx" presStyleIdx="0" presStyleCnt="2" custLinFactNeighborY="13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662D1-A197-48B5-AB81-E546364A1FB9}" type="pres">
      <dgm:prSet presAssocID="{1974A57E-B464-4F78-B89B-1704EE752950}" presName="parentText" presStyleLbl="node1" presStyleIdx="1" presStyleCnt="2" custLinFactNeighborY="-120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255CF-5506-40B2-BA33-8DE9120AA144}" type="pres">
      <dgm:prSet presAssocID="{1974A57E-B464-4F78-B89B-1704EE752950}" presName="childText" presStyleLbl="revTx" presStyleIdx="1" presStyleCnt="2" custScaleX="84849" custLinFactNeighborX="-6060" custLinFactNeighborY="-198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87AF67-04C8-4D7C-9DD5-43148EF5FA54}" srcId="{1974A57E-B464-4F78-B89B-1704EE752950}" destId="{627452FF-D3E9-43CD-A7F0-CFF13C97758E}" srcOrd="1" destOrd="0" parTransId="{DC3E984B-A128-4B08-8A54-435588949172}" sibTransId="{6B470F69-7B48-49E4-87FA-E11E405894FC}"/>
    <dgm:cxn modelId="{17C76DB8-A323-4FAF-BC42-0876BFC5036A}" type="presOf" srcId="{C79468D0-B24B-482A-9F7F-A2E58B15B8CF}" destId="{13C905F9-1CB9-4319-9FE0-292C4792F719}" srcOrd="0" destOrd="0" presId="urn:microsoft.com/office/officeart/2005/8/layout/vList2"/>
    <dgm:cxn modelId="{7CBFBBDD-6C07-4308-BAA0-84F006519BBC}" type="presOf" srcId="{1974A57E-B464-4F78-B89B-1704EE752950}" destId="{AB7662D1-A197-48B5-AB81-E546364A1FB9}" srcOrd="0" destOrd="0" presId="urn:microsoft.com/office/officeart/2005/8/layout/vList2"/>
    <dgm:cxn modelId="{0E2233CD-30D4-4E3B-8F1A-309167F07FC6}" srcId="{675D0632-02A8-4F6A-B592-3C2E4E09125C}" destId="{84677E35-52C8-49C3-8961-3BD4F263F4ED}" srcOrd="0" destOrd="0" parTransId="{B87E1397-6658-4E61-9E39-A8D9AEC6738A}" sibTransId="{8771CDE0-6B88-459F-9A8B-51801EBA7408}"/>
    <dgm:cxn modelId="{1771DBF3-24EA-4811-B330-019F53E305FA}" type="presOf" srcId="{5AB7193A-3AB9-43ED-A361-0F8530171C6F}" destId="{8C1D85EB-4439-4A92-9AD2-5919CB119375}" srcOrd="0" destOrd="0" presId="urn:microsoft.com/office/officeart/2005/8/layout/vList2"/>
    <dgm:cxn modelId="{77118722-8534-43A3-B1C0-A36095453A3C}" srcId="{5AB7193A-3AB9-43ED-A361-0F8530171C6F}" destId="{1974A57E-B464-4F78-B89B-1704EE752950}" srcOrd="1" destOrd="0" parTransId="{B2E60305-D1FF-48EE-9886-871F24B26CE0}" sibTransId="{14C8B275-614A-4231-8F35-E6F034BFA8D0}"/>
    <dgm:cxn modelId="{E163906F-0E5E-470E-9D0F-2003C4912EE9}" type="presOf" srcId="{84677E35-52C8-49C3-8961-3BD4F263F4ED}" destId="{E75255CF-5506-40B2-BA33-8DE9120AA144}" srcOrd="0" destOrd="1" presId="urn:microsoft.com/office/officeart/2005/8/layout/vList2"/>
    <dgm:cxn modelId="{7713D6C6-C3C0-41CE-A1A4-A908FD2ED5B2}" type="presOf" srcId="{DC7E9CB2-9DEA-4932-85F5-30D5202E6755}" destId="{A7860299-16DA-492E-B5E9-506B44B8A0B6}" srcOrd="0" destOrd="0" presId="urn:microsoft.com/office/officeart/2005/8/layout/vList2"/>
    <dgm:cxn modelId="{A02B0E8E-B4C9-4093-B28F-523FF489E78F}" srcId="{C79468D0-B24B-482A-9F7F-A2E58B15B8CF}" destId="{DC7E9CB2-9DEA-4932-85F5-30D5202E6755}" srcOrd="0" destOrd="0" parTransId="{BDA81BA3-56FE-4FBF-8689-DB5D637CC7B5}" sibTransId="{550B4C75-6C9F-41DA-80D0-F5F9B0D1291E}"/>
    <dgm:cxn modelId="{5DF1FFE7-403A-494C-96BD-FFB6DE322DBB}" srcId="{1974A57E-B464-4F78-B89B-1704EE752950}" destId="{675D0632-02A8-4F6A-B592-3C2E4E09125C}" srcOrd="0" destOrd="0" parTransId="{852AF258-9775-4B8A-8F32-CC0048F5A7CC}" sibTransId="{EB6E0769-B11D-4EBA-8E10-AE95B35A950B}"/>
    <dgm:cxn modelId="{23458DF0-3F8C-48A8-9207-7CCF858726D6}" srcId="{5AB7193A-3AB9-43ED-A361-0F8530171C6F}" destId="{C79468D0-B24B-482A-9F7F-A2E58B15B8CF}" srcOrd="0" destOrd="0" parTransId="{CDBFCCDD-C9AE-4BB1-95E7-BC3A5BE6A44F}" sibTransId="{0487C087-A733-40E8-8404-444EF8312086}"/>
    <dgm:cxn modelId="{5D0DEE0F-54CB-43C5-827F-C29682CC6C32}" type="presOf" srcId="{627452FF-D3E9-43CD-A7F0-CFF13C97758E}" destId="{E75255CF-5506-40B2-BA33-8DE9120AA144}" srcOrd="0" destOrd="2" presId="urn:microsoft.com/office/officeart/2005/8/layout/vList2"/>
    <dgm:cxn modelId="{8D96E1AA-C8A5-47D9-8D4D-07C41BEF570D}" type="presOf" srcId="{675D0632-02A8-4F6A-B592-3C2E4E09125C}" destId="{E75255CF-5506-40B2-BA33-8DE9120AA144}" srcOrd="0" destOrd="0" presId="urn:microsoft.com/office/officeart/2005/8/layout/vList2"/>
    <dgm:cxn modelId="{861314B6-54C1-4B01-BEE6-AC8970163D39}" type="presParOf" srcId="{8C1D85EB-4439-4A92-9AD2-5919CB119375}" destId="{13C905F9-1CB9-4319-9FE0-292C4792F719}" srcOrd="0" destOrd="0" presId="urn:microsoft.com/office/officeart/2005/8/layout/vList2"/>
    <dgm:cxn modelId="{D4F1F846-DE7E-449E-B9D4-3AF9D1FD47DB}" type="presParOf" srcId="{8C1D85EB-4439-4A92-9AD2-5919CB119375}" destId="{A7860299-16DA-492E-B5E9-506B44B8A0B6}" srcOrd="1" destOrd="0" presId="urn:microsoft.com/office/officeart/2005/8/layout/vList2"/>
    <dgm:cxn modelId="{0A107338-0DE5-4C38-9CE7-05F228241C10}" type="presParOf" srcId="{8C1D85EB-4439-4A92-9AD2-5919CB119375}" destId="{AB7662D1-A197-48B5-AB81-E546364A1FB9}" srcOrd="2" destOrd="0" presId="urn:microsoft.com/office/officeart/2005/8/layout/vList2"/>
    <dgm:cxn modelId="{E4DCC677-AE3F-451E-9334-A053F9BD6B2B}" type="presParOf" srcId="{8C1D85EB-4439-4A92-9AD2-5919CB119375}" destId="{E75255CF-5506-40B2-BA33-8DE9120AA14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71B6A49-A2FC-4631-B9A9-B70DE5FD31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96EF27-2E12-4526-84DE-EB160BBF6193}">
      <dgm:prSet phldrT="[Text]"/>
      <dgm:spPr/>
      <dgm:t>
        <a:bodyPr/>
        <a:lstStyle/>
        <a:p>
          <a:r>
            <a:rPr lang="en-US" dirty="0" smtClean="0"/>
            <a:t>Cost-efficiency, </a:t>
          </a:r>
          <a:endParaRPr lang="en-US" dirty="0"/>
        </a:p>
      </dgm:t>
    </dgm:pt>
    <dgm:pt modelId="{2FBCDD2A-152A-4BF1-B3DE-6B4C4A0431D8}" type="parTrans" cxnId="{CAA516C9-8D98-4FA2-8366-188F07A40490}">
      <dgm:prSet/>
      <dgm:spPr/>
      <dgm:t>
        <a:bodyPr/>
        <a:lstStyle/>
        <a:p>
          <a:endParaRPr lang="en-US"/>
        </a:p>
      </dgm:t>
    </dgm:pt>
    <dgm:pt modelId="{7735599C-E3BD-488C-B41A-4A16F2E732B0}" type="sibTrans" cxnId="{CAA516C9-8D98-4FA2-8366-188F07A40490}">
      <dgm:prSet/>
      <dgm:spPr/>
      <dgm:t>
        <a:bodyPr/>
        <a:lstStyle/>
        <a:p>
          <a:endParaRPr lang="en-US"/>
        </a:p>
      </dgm:t>
    </dgm:pt>
    <dgm:pt modelId="{4796AC69-10DE-4297-805B-350219FA9A90}">
      <dgm:prSet phldrT="[Text]"/>
      <dgm:spPr/>
      <dgm:t>
        <a:bodyPr/>
        <a:lstStyle/>
        <a:p>
          <a:r>
            <a:rPr lang="en-US" dirty="0" smtClean="0"/>
            <a:t>Ease of management </a:t>
          </a:r>
          <a:endParaRPr lang="en-US" dirty="0"/>
        </a:p>
      </dgm:t>
    </dgm:pt>
    <dgm:pt modelId="{420191A5-0EE6-4550-8E73-33F3A9261FCA}" type="parTrans" cxnId="{D5D8E27B-0CFB-4455-875F-90C84998E003}">
      <dgm:prSet/>
      <dgm:spPr/>
      <dgm:t>
        <a:bodyPr/>
        <a:lstStyle/>
        <a:p>
          <a:endParaRPr lang="en-US"/>
        </a:p>
      </dgm:t>
    </dgm:pt>
    <dgm:pt modelId="{9B8E6F0A-0605-4710-B8D9-6DE91D7EF2DB}" type="sibTrans" cxnId="{D5D8E27B-0CFB-4455-875F-90C84998E003}">
      <dgm:prSet/>
      <dgm:spPr/>
      <dgm:t>
        <a:bodyPr/>
        <a:lstStyle/>
        <a:p>
          <a:endParaRPr lang="en-US"/>
        </a:p>
      </dgm:t>
    </dgm:pt>
    <dgm:pt modelId="{3D14D649-36DB-42BF-92B5-BA1373412F0C}">
      <dgm:prSet phldrT="[Text]"/>
      <dgm:spPr/>
      <dgm:t>
        <a:bodyPr/>
        <a:lstStyle/>
        <a:p>
          <a:r>
            <a:rPr lang="en-US" dirty="0" smtClean="0"/>
            <a:t>Reduction in energy use</a:t>
          </a:r>
          <a:endParaRPr lang="en-US" dirty="0"/>
        </a:p>
      </dgm:t>
    </dgm:pt>
    <dgm:pt modelId="{5A69C445-283A-4A5E-8BEA-5F8580B7D6BD}" type="parTrans" cxnId="{CAB7A83A-C32F-4171-AA56-A1C6EABD6ED2}">
      <dgm:prSet/>
      <dgm:spPr/>
      <dgm:t>
        <a:bodyPr/>
        <a:lstStyle/>
        <a:p>
          <a:endParaRPr lang="en-US"/>
        </a:p>
      </dgm:t>
    </dgm:pt>
    <dgm:pt modelId="{CD0325DA-31E7-4EDA-A71E-E55C9269D58C}" type="sibTrans" cxnId="{CAB7A83A-C32F-4171-AA56-A1C6EABD6ED2}">
      <dgm:prSet/>
      <dgm:spPr/>
      <dgm:t>
        <a:bodyPr/>
        <a:lstStyle/>
        <a:p>
          <a:endParaRPr lang="en-US"/>
        </a:p>
      </dgm:t>
    </dgm:pt>
    <dgm:pt modelId="{26A73255-5857-4356-A960-D7E2EA2FDC47}" type="pres">
      <dgm:prSet presAssocID="{571B6A49-A2FC-4631-B9A9-B70DE5FD31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84D4EF-104D-491E-ABB3-1488790A9EE9}" type="pres">
      <dgm:prSet presAssocID="{B296EF27-2E12-4526-84DE-EB160BBF6193}" presName="parentLin" presStyleCnt="0"/>
      <dgm:spPr/>
    </dgm:pt>
    <dgm:pt modelId="{814716C7-ECDE-47F4-9E36-8277E30ACE63}" type="pres">
      <dgm:prSet presAssocID="{B296EF27-2E12-4526-84DE-EB160BBF619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00BC652-5070-4E60-ABF9-C7634AA4EB2B}" type="pres">
      <dgm:prSet presAssocID="{B296EF27-2E12-4526-84DE-EB160BBF61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BFE65-D79D-4BB4-8BBC-FC829B545646}" type="pres">
      <dgm:prSet presAssocID="{B296EF27-2E12-4526-84DE-EB160BBF6193}" presName="negativeSpace" presStyleCnt="0"/>
      <dgm:spPr/>
    </dgm:pt>
    <dgm:pt modelId="{0C9CA09A-EA5F-4D11-8888-55D35F84C148}" type="pres">
      <dgm:prSet presAssocID="{B296EF27-2E12-4526-84DE-EB160BBF619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F52AE-05D7-42D4-BB77-1766FCA896F0}" type="pres">
      <dgm:prSet presAssocID="{7735599C-E3BD-488C-B41A-4A16F2E732B0}" presName="spaceBetweenRectangles" presStyleCnt="0"/>
      <dgm:spPr/>
    </dgm:pt>
    <dgm:pt modelId="{EEC117D2-3AFB-4423-A328-0E5BC5E65D04}" type="pres">
      <dgm:prSet presAssocID="{4796AC69-10DE-4297-805B-350219FA9A90}" presName="parentLin" presStyleCnt="0"/>
      <dgm:spPr/>
    </dgm:pt>
    <dgm:pt modelId="{C31691C7-A313-4C51-8C11-E6600494609D}" type="pres">
      <dgm:prSet presAssocID="{4796AC69-10DE-4297-805B-350219FA9A9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B1622CB-BBFB-4EDE-A830-9EC542694A33}" type="pres">
      <dgm:prSet presAssocID="{4796AC69-10DE-4297-805B-350219FA9A9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FD9CF-A145-4BE6-96D0-955E90563F9F}" type="pres">
      <dgm:prSet presAssocID="{4796AC69-10DE-4297-805B-350219FA9A90}" presName="negativeSpace" presStyleCnt="0"/>
      <dgm:spPr/>
    </dgm:pt>
    <dgm:pt modelId="{C66CEFA2-D580-4C10-912F-E996D65E66B5}" type="pres">
      <dgm:prSet presAssocID="{4796AC69-10DE-4297-805B-350219FA9A90}" presName="childText" presStyleLbl="conFgAcc1" presStyleIdx="1" presStyleCnt="3">
        <dgm:presLayoutVars>
          <dgm:bulletEnabled val="1"/>
        </dgm:presLayoutVars>
      </dgm:prSet>
      <dgm:spPr/>
    </dgm:pt>
    <dgm:pt modelId="{B3A94259-A2D4-4184-981F-43349492C36A}" type="pres">
      <dgm:prSet presAssocID="{9B8E6F0A-0605-4710-B8D9-6DE91D7EF2DB}" presName="spaceBetweenRectangles" presStyleCnt="0"/>
      <dgm:spPr/>
    </dgm:pt>
    <dgm:pt modelId="{55F54D1E-8680-4038-8ADE-2D910A6F2691}" type="pres">
      <dgm:prSet presAssocID="{3D14D649-36DB-42BF-92B5-BA1373412F0C}" presName="parentLin" presStyleCnt="0"/>
      <dgm:spPr/>
    </dgm:pt>
    <dgm:pt modelId="{C8773259-191E-4567-A398-17247C7846DA}" type="pres">
      <dgm:prSet presAssocID="{3D14D649-36DB-42BF-92B5-BA1373412F0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235D5D8-9BF3-43CE-8C97-E66C8C9843F1}" type="pres">
      <dgm:prSet presAssocID="{3D14D649-36DB-42BF-92B5-BA1373412F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6A72E-3E2C-4FAE-821E-38032F0662C3}" type="pres">
      <dgm:prSet presAssocID="{3D14D649-36DB-42BF-92B5-BA1373412F0C}" presName="negativeSpace" presStyleCnt="0"/>
      <dgm:spPr/>
    </dgm:pt>
    <dgm:pt modelId="{C55F7620-CCAA-4A57-B917-35591D28881D}" type="pres">
      <dgm:prSet presAssocID="{3D14D649-36DB-42BF-92B5-BA1373412F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22FFB78-2D21-4144-99A7-AE9AAD4650F5}" type="presOf" srcId="{571B6A49-A2FC-4631-B9A9-B70DE5FD319A}" destId="{26A73255-5857-4356-A960-D7E2EA2FDC47}" srcOrd="0" destOrd="0" presId="urn:microsoft.com/office/officeart/2005/8/layout/list1"/>
    <dgm:cxn modelId="{4EFB97E5-8E66-4FDC-BA41-DF942E99ECD5}" type="presOf" srcId="{3D14D649-36DB-42BF-92B5-BA1373412F0C}" destId="{1235D5D8-9BF3-43CE-8C97-E66C8C9843F1}" srcOrd="1" destOrd="0" presId="urn:microsoft.com/office/officeart/2005/8/layout/list1"/>
    <dgm:cxn modelId="{D5D8E27B-0CFB-4455-875F-90C84998E003}" srcId="{571B6A49-A2FC-4631-B9A9-B70DE5FD319A}" destId="{4796AC69-10DE-4297-805B-350219FA9A90}" srcOrd="1" destOrd="0" parTransId="{420191A5-0EE6-4550-8E73-33F3A9261FCA}" sibTransId="{9B8E6F0A-0605-4710-B8D9-6DE91D7EF2DB}"/>
    <dgm:cxn modelId="{838C27A7-57FD-480B-93F5-79E9D2F00807}" type="presOf" srcId="{4796AC69-10DE-4297-805B-350219FA9A90}" destId="{AB1622CB-BBFB-4EDE-A830-9EC542694A33}" srcOrd="1" destOrd="0" presId="urn:microsoft.com/office/officeart/2005/8/layout/list1"/>
    <dgm:cxn modelId="{442A8E6B-CB67-49FA-8C45-DCC416654F67}" type="presOf" srcId="{4796AC69-10DE-4297-805B-350219FA9A90}" destId="{C31691C7-A313-4C51-8C11-E6600494609D}" srcOrd="0" destOrd="0" presId="urn:microsoft.com/office/officeart/2005/8/layout/list1"/>
    <dgm:cxn modelId="{28DB91AF-EB75-429D-ADC7-2AB4CE4314C2}" type="presOf" srcId="{B296EF27-2E12-4526-84DE-EB160BBF6193}" destId="{000BC652-5070-4E60-ABF9-C7634AA4EB2B}" srcOrd="1" destOrd="0" presId="urn:microsoft.com/office/officeart/2005/8/layout/list1"/>
    <dgm:cxn modelId="{48E8FEB9-71DE-441E-AB8A-5D28404D4DCA}" type="presOf" srcId="{B296EF27-2E12-4526-84DE-EB160BBF6193}" destId="{814716C7-ECDE-47F4-9E36-8277E30ACE63}" srcOrd="0" destOrd="0" presId="urn:microsoft.com/office/officeart/2005/8/layout/list1"/>
    <dgm:cxn modelId="{CAA516C9-8D98-4FA2-8366-188F07A40490}" srcId="{571B6A49-A2FC-4631-B9A9-B70DE5FD319A}" destId="{B296EF27-2E12-4526-84DE-EB160BBF6193}" srcOrd="0" destOrd="0" parTransId="{2FBCDD2A-152A-4BF1-B3DE-6B4C4A0431D8}" sibTransId="{7735599C-E3BD-488C-B41A-4A16F2E732B0}"/>
    <dgm:cxn modelId="{CAB7A83A-C32F-4171-AA56-A1C6EABD6ED2}" srcId="{571B6A49-A2FC-4631-B9A9-B70DE5FD319A}" destId="{3D14D649-36DB-42BF-92B5-BA1373412F0C}" srcOrd="2" destOrd="0" parTransId="{5A69C445-283A-4A5E-8BEA-5F8580B7D6BD}" sibTransId="{CD0325DA-31E7-4EDA-A71E-E55C9269D58C}"/>
    <dgm:cxn modelId="{E16E9608-82DA-4577-9B7D-248B4FED5B12}" type="presOf" srcId="{3D14D649-36DB-42BF-92B5-BA1373412F0C}" destId="{C8773259-191E-4567-A398-17247C7846DA}" srcOrd="0" destOrd="0" presId="urn:microsoft.com/office/officeart/2005/8/layout/list1"/>
    <dgm:cxn modelId="{ADAB450B-2B8E-43FF-A70C-4ECC7CFDC919}" type="presParOf" srcId="{26A73255-5857-4356-A960-D7E2EA2FDC47}" destId="{B084D4EF-104D-491E-ABB3-1488790A9EE9}" srcOrd="0" destOrd="0" presId="urn:microsoft.com/office/officeart/2005/8/layout/list1"/>
    <dgm:cxn modelId="{47EB636E-7D83-4C2F-B0AF-178D737947E5}" type="presParOf" srcId="{B084D4EF-104D-491E-ABB3-1488790A9EE9}" destId="{814716C7-ECDE-47F4-9E36-8277E30ACE63}" srcOrd="0" destOrd="0" presId="urn:microsoft.com/office/officeart/2005/8/layout/list1"/>
    <dgm:cxn modelId="{DDEEF126-1559-4788-B009-3EAAEC326EFD}" type="presParOf" srcId="{B084D4EF-104D-491E-ABB3-1488790A9EE9}" destId="{000BC652-5070-4E60-ABF9-C7634AA4EB2B}" srcOrd="1" destOrd="0" presId="urn:microsoft.com/office/officeart/2005/8/layout/list1"/>
    <dgm:cxn modelId="{319F830E-F5EF-4009-8B9E-8B5677F16053}" type="presParOf" srcId="{26A73255-5857-4356-A960-D7E2EA2FDC47}" destId="{390BFE65-D79D-4BB4-8BBC-FC829B545646}" srcOrd="1" destOrd="0" presId="urn:microsoft.com/office/officeart/2005/8/layout/list1"/>
    <dgm:cxn modelId="{43104F1C-3698-4515-9F8A-86E91DED01C9}" type="presParOf" srcId="{26A73255-5857-4356-A960-D7E2EA2FDC47}" destId="{0C9CA09A-EA5F-4D11-8888-55D35F84C148}" srcOrd="2" destOrd="0" presId="urn:microsoft.com/office/officeart/2005/8/layout/list1"/>
    <dgm:cxn modelId="{85A201D6-2BBA-4B38-8745-52BE3B9F6D70}" type="presParOf" srcId="{26A73255-5857-4356-A960-D7E2EA2FDC47}" destId="{AC9F52AE-05D7-42D4-BB77-1766FCA896F0}" srcOrd="3" destOrd="0" presId="urn:microsoft.com/office/officeart/2005/8/layout/list1"/>
    <dgm:cxn modelId="{07BD4564-05C6-43E7-A95C-7AF009BEAD6D}" type="presParOf" srcId="{26A73255-5857-4356-A960-D7E2EA2FDC47}" destId="{EEC117D2-3AFB-4423-A328-0E5BC5E65D04}" srcOrd="4" destOrd="0" presId="urn:microsoft.com/office/officeart/2005/8/layout/list1"/>
    <dgm:cxn modelId="{53E89172-EC54-4DB7-8AE4-E89B56F3DA3D}" type="presParOf" srcId="{EEC117D2-3AFB-4423-A328-0E5BC5E65D04}" destId="{C31691C7-A313-4C51-8C11-E6600494609D}" srcOrd="0" destOrd="0" presId="urn:microsoft.com/office/officeart/2005/8/layout/list1"/>
    <dgm:cxn modelId="{6553FA83-ADB9-40AB-A53A-76B48DEDFF04}" type="presParOf" srcId="{EEC117D2-3AFB-4423-A328-0E5BC5E65D04}" destId="{AB1622CB-BBFB-4EDE-A830-9EC542694A33}" srcOrd="1" destOrd="0" presId="urn:microsoft.com/office/officeart/2005/8/layout/list1"/>
    <dgm:cxn modelId="{9A8F3421-94CA-4363-9A88-E1DABF0D1FF1}" type="presParOf" srcId="{26A73255-5857-4356-A960-D7E2EA2FDC47}" destId="{119FD9CF-A145-4BE6-96D0-955E90563F9F}" srcOrd="5" destOrd="0" presId="urn:microsoft.com/office/officeart/2005/8/layout/list1"/>
    <dgm:cxn modelId="{298BB9FD-F966-42B1-8AE4-1D6A2C1735DC}" type="presParOf" srcId="{26A73255-5857-4356-A960-D7E2EA2FDC47}" destId="{C66CEFA2-D580-4C10-912F-E996D65E66B5}" srcOrd="6" destOrd="0" presId="urn:microsoft.com/office/officeart/2005/8/layout/list1"/>
    <dgm:cxn modelId="{9549DB47-98C4-4CAC-9CE6-7571171E9198}" type="presParOf" srcId="{26A73255-5857-4356-A960-D7E2EA2FDC47}" destId="{B3A94259-A2D4-4184-981F-43349492C36A}" srcOrd="7" destOrd="0" presId="urn:microsoft.com/office/officeart/2005/8/layout/list1"/>
    <dgm:cxn modelId="{60E1E79D-30A1-4275-920D-D2933CF7B06C}" type="presParOf" srcId="{26A73255-5857-4356-A960-D7E2EA2FDC47}" destId="{55F54D1E-8680-4038-8ADE-2D910A6F2691}" srcOrd="8" destOrd="0" presId="urn:microsoft.com/office/officeart/2005/8/layout/list1"/>
    <dgm:cxn modelId="{5CF2FAAC-84A4-4B1C-B36D-212E17775C0E}" type="presParOf" srcId="{55F54D1E-8680-4038-8ADE-2D910A6F2691}" destId="{C8773259-191E-4567-A398-17247C7846DA}" srcOrd="0" destOrd="0" presId="urn:microsoft.com/office/officeart/2005/8/layout/list1"/>
    <dgm:cxn modelId="{175E9DC7-66A0-4EE9-9C0E-C45F530EDC99}" type="presParOf" srcId="{55F54D1E-8680-4038-8ADE-2D910A6F2691}" destId="{1235D5D8-9BF3-43CE-8C97-E66C8C9843F1}" srcOrd="1" destOrd="0" presId="urn:microsoft.com/office/officeart/2005/8/layout/list1"/>
    <dgm:cxn modelId="{27C83787-2F72-4EAD-9544-CB24F3787C75}" type="presParOf" srcId="{26A73255-5857-4356-A960-D7E2EA2FDC47}" destId="{DD26A72E-3E2C-4FAE-821E-38032F0662C3}" srcOrd="9" destOrd="0" presId="urn:microsoft.com/office/officeart/2005/8/layout/list1"/>
    <dgm:cxn modelId="{204AACE4-31D6-4A96-8802-25B0C7556ED8}" type="presParOf" srcId="{26A73255-5857-4356-A960-D7E2EA2FDC47}" destId="{C55F7620-CCAA-4A57-B917-35591D28881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1803386-08CF-4C3E-868F-814D5829B2C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FDF6DE9-68F0-4991-877C-3AA9D7995827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z="2800" dirty="0" smtClean="0"/>
            <a:t>other areas</a:t>
          </a:r>
          <a:endParaRPr lang="en-US" sz="2800" dirty="0"/>
        </a:p>
      </dgm:t>
    </dgm:pt>
    <dgm:pt modelId="{9E4D4544-52D6-462F-B77C-DB3E5E4DC1D3}" type="parTrans" cxnId="{9A34867F-92FB-44CD-8046-8E0D0A47155E}">
      <dgm:prSet/>
      <dgm:spPr/>
      <dgm:t>
        <a:bodyPr/>
        <a:lstStyle/>
        <a:p>
          <a:endParaRPr lang="fr-FR"/>
        </a:p>
      </dgm:t>
    </dgm:pt>
    <dgm:pt modelId="{DCA7DEC8-5B75-44CF-8B5B-B163816CD1C9}" type="sibTrans" cxnId="{9A34867F-92FB-44CD-8046-8E0D0A47155E}">
      <dgm:prSet/>
      <dgm:spPr/>
      <dgm:t>
        <a:bodyPr/>
        <a:lstStyle/>
        <a:p>
          <a:endParaRPr lang="fr-FR"/>
        </a:p>
      </dgm:t>
    </dgm:pt>
    <dgm:pt modelId="{14764FDA-3225-4A96-8661-CF4560DA9720}">
      <dgm:prSet custT="1"/>
      <dgm:spPr/>
      <dgm:t>
        <a:bodyPr/>
        <a:lstStyle/>
        <a:p>
          <a:pPr rtl="0"/>
          <a:r>
            <a:rPr lang="en-US" sz="1800" dirty="0" smtClean="0"/>
            <a:t>Evolving Communications Architectures </a:t>
          </a:r>
          <a:endParaRPr lang="fr-FR" sz="1800" dirty="0"/>
        </a:p>
      </dgm:t>
    </dgm:pt>
    <dgm:pt modelId="{27F985C1-5106-4996-A870-8D35858A4192}" type="parTrans" cxnId="{407FD9C6-8B16-4958-9E3A-1F77A543D81C}">
      <dgm:prSet/>
      <dgm:spPr/>
      <dgm:t>
        <a:bodyPr/>
        <a:lstStyle/>
        <a:p>
          <a:endParaRPr lang="fr-FR"/>
        </a:p>
      </dgm:t>
    </dgm:pt>
    <dgm:pt modelId="{EF4F981E-7BE8-4B2B-8774-A9890C47FC80}" type="sibTrans" cxnId="{407FD9C6-8B16-4958-9E3A-1F77A543D81C}">
      <dgm:prSet/>
      <dgm:spPr/>
      <dgm:t>
        <a:bodyPr/>
        <a:lstStyle/>
        <a:p>
          <a:endParaRPr lang="fr-FR"/>
        </a:p>
      </dgm:t>
    </dgm:pt>
    <dgm:pt modelId="{CF4C1B9D-4BDD-4D14-8E1D-8F96E57B1ABD}">
      <dgm:prSet custT="1"/>
      <dgm:spPr/>
      <dgm:t>
        <a:bodyPr/>
        <a:lstStyle/>
        <a:p>
          <a:pPr rtl="0"/>
          <a:r>
            <a:rPr lang="en-US" sz="1800" dirty="0" smtClean="0"/>
            <a:t>Green Wireless Communication </a:t>
          </a:r>
          <a:endParaRPr lang="fr-FR" sz="1800" dirty="0"/>
        </a:p>
      </dgm:t>
    </dgm:pt>
    <dgm:pt modelId="{2D815B8F-5350-4017-9F92-6C49A28ACB72}" type="parTrans" cxnId="{1759085D-3224-4D8A-BEEC-150FC6E099DB}">
      <dgm:prSet/>
      <dgm:spPr/>
      <dgm:t>
        <a:bodyPr/>
        <a:lstStyle/>
        <a:p>
          <a:endParaRPr lang="fr-FR"/>
        </a:p>
      </dgm:t>
    </dgm:pt>
    <dgm:pt modelId="{FE316B18-7ACA-40A5-9E46-473E31D753FF}" type="sibTrans" cxnId="{1759085D-3224-4D8A-BEEC-150FC6E099DB}">
      <dgm:prSet/>
      <dgm:spPr/>
      <dgm:t>
        <a:bodyPr/>
        <a:lstStyle/>
        <a:p>
          <a:endParaRPr lang="fr-FR"/>
        </a:p>
      </dgm:t>
    </dgm:pt>
    <dgm:pt modelId="{7CBCF4F6-2891-490F-B853-870C89A35065}">
      <dgm:prSet custT="1"/>
      <dgm:spPr/>
      <dgm:t>
        <a:bodyPr/>
        <a:lstStyle/>
        <a:p>
          <a:pPr rtl="0"/>
          <a:r>
            <a:rPr lang="en-US" sz="1800" dirty="0" smtClean="0"/>
            <a:t>Energy Efficient Routing</a:t>
          </a:r>
          <a:endParaRPr lang="fr-FR" sz="1800" dirty="0"/>
        </a:p>
      </dgm:t>
    </dgm:pt>
    <dgm:pt modelId="{B56E4F9A-7321-4638-8648-97900AD89ADF}" type="parTrans" cxnId="{17EC120D-D965-4714-8038-AA6A1187DC02}">
      <dgm:prSet/>
      <dgm:spPr/>
      <dgm:t>
        <a:bodyPr/>
        <a:lstStyle/>
        <a:p>
          <a:endParaRPr lang="fr-FR"/>
        </a:p>
      </dgm:t>
    </dgm:pt>
    <dgm:pt modelId="{9A4B3022-C00B-4D53-A53A-17D51DA54D25}" type="sibTrans" cxnId="{17EC120D-D965-4714-8038-AA6A1187DC02}">
      <dgm:prSet/>
      <dgm:spPr/>
      <dgm:t>
        <a:bodyPr/>
        <a:lstStyle/>
        <a:p>
          <a:endParaRPr lang="fr-FR"/>
        </a:p>
      </dgm:t>
    </dgm:pt>
    <dgm:pt modelId="{BB0A1F4F-3EDE-4F02-8B5C-DDF7C380C5BB}">
      <dgm:prSet custT="1"/>
      <dgm:spPr/>
      <dgm:t>
        <a:bodyPr/>
        <a:lstStyle/>
        <a:p>
          <a:pPr rtl="0"/>
          <a:r>
            <a:rPr lang="en-US" sz="1800" dirty="0" smtClean="0"/>
            <a:t>Relay selection strategies for Green Communication</a:t>
          </a:r>
          <a:endParaRPr lang="fr-FR" sz="1800" dirty="0"/>
        </a:p>
      </dgm:t>
    </dgm:pt>
    <dgm:pt modelId="{535AED51-8862-4347-B50F-AFFDB9E3D9D8}" type="parTrans" cxnId="{83755281-1CBD-42C5-BD2B-1B52CE9D350F}">
      <dgm:prSet/>
      <dgm:spPr/>
      <dgm:t>
        <a:bodyPr/>
        <a:lstStyle/>
        <a:p>
          <a:endParaRPr lang="fr-FR"/>
        </a:p>
      </dgm:t>
    </dgm:pt>
    <dgm:pt modelId="{6BBDA4EA-5759-4B09-BB2A-7322063CCAF1}" type="sibTrans" cxnId="{83755281-1CBD-42C5-BD2B-1B52CE9D350F}">
      <dgm:prSet/>
      <dgm:spPr/>
      <dgm:t>
        <a:bodyPr/>
        <a:lstStyle/>
        <a:p>
          <a:endParaRPr lang="fr-FR"/>
        </a:p>
      </dgm:t>
    </dgm:pt>
    <dgm:pt modelId="{6626740A-CD03-4038-A267-99DF0319B3BB}">
      <dgm:prSet custT="1"/>
      <dgm:spPr/>
      <dgm:t>
        <a:bodyPr/>
        <a:lstStyle/>
        <a:p>
          <a:pPr rtl="0"/>
          <a:r>
            <a:rPr lang="en-US" sz="1800" dirty="0" smtClean="0"/>
            <a:t>Energy efficient packet </a:t>
          </a:r>
          <a:r>
            <a:rPr lang="en-US" sz="2000" dirty="0" smtClean="0"/>
            <a:t>forwarding</a:t>
          </a:r>
          <a:endParaRPr lang="fr-FR" sz="1800" dirty="0"/>
        </a:p>
      </dgm:t>
    </dgm:pt>
    <dgm:pt modelId="{449D65F0-81DC-4DBB-875D-C07615EF10E0}" type="parTrans" cxnId="{64B9CA65-0911-4E52-A31B-EFF33EC51205}">
      <dgm:prSet/>
      <dgm:spPr/>
      <dgm:t>
        <a:bodyPr/>
        <a:lstStyle/>
        <a:p>
          <a:endParaRPr lang="fr-FR"/>
        </a:p>
      </dgm:t>
    </dgm:pt>
    <dgm:pt modelId="{32F849B8-21E2-46BE-8572-57578965E722}" type="sibTrans" cxnId="{64B9CA65-0911-4E52-A31B-EFF33EC51205}">
      <dgm:prSet/>
      <dgm:spPr/>
      <dgm:t>
        <a:bodyPr/>
        <a:lstStyle/>
        <a:p>
          <a:endParaRPr lang="fr-FR"/>
        </a:p>
      </dgm:t>
    </dgm:pt>
    <dgm:pt modelId="{51B4F035-5B99-4363-B770-B53A810F3223}">
      <dgm:prSet custT="1"/>
      <dgm:spPr/>
      <dgm:t>
        <a:bodyPr/>
        <a:lstStyle/>
        <a:p>
          <a:pPr rtl="0"/>
          <a:r>
            <a:rPr lang="en-US" sz="1800" dirty="0" smtClean="0"/>
            <a:t>Energy efficient networking games </a:t>
          </a:r>
          <a:endParaRPr lang="fr-FR" sz="1800" dirty="0"/>
        </a:p>
      </dgm:t>
    </dgm:pt>
    <dgm:pt modelId="{896A7357-8150-4CA1-9256-D651C0D54D2E}" type="parTrans" cxnId="{0B435BF5-8314-4886-A361-21A6C12C135D}">
      <dgm:prSet/>
      <dgm:spPr/>
      <dgm:t>
        <a:bodyPr/>
        <a:lstStyle/>
        <a:p>
          <a:endParaRPr lang="fr-FR"/>
        </a:p>
      </dgm:t>
    </dgm:pt>
    <dgm:pt modelId="{9AE8D155-DD44-41DE-867D-6CD748C8DDEA}" type="sibTrans" cxnId="{0B435BF5-8314-4886-A361-21A6C12C135D}">
      <dgm:prSet/>
      <dgm:spPr/>
      <dgm:t>
        <a:bodyPr/>
        <a:lstStyle/>
        <a:p>
          <a:endParaRPr lang="fr-FR"/>
        </a:p>
      </dgm:t>
    </dgm:pt>
    <dgm:pt modelId="{9CA4F30E-F87B-43F7-AAA1-9528499DB1E6}">
      <dgm:prSet custT="1"/>
      <dgm:spPr/>
      <dgm:t>
        <a:bodyPr/>
        <a:lstStyle/>
        <a:p>
          <a:pPr rtl="0"/>
          <a:endParaRPr lang="fr-FR" sz="1800" dirty="0"/>
        </a:p>
      </dgm:t>
    </dgm:pt>
    <dgm:pt modelId="{29B2EB7D-81ED-4686-8496-8E9707B7D23B}" type="parTrans" cxnId="{1CF625E6-9804-4D22-95F4-EB1B734AD30C}">
      <dgm:prSet/>
      <dgm:spPr/>
      <dgm:t>
        <a:bodyPr/>
        <a:lstStyle/>
        <a:p>
          <a:endParaRPr lang="fr-FR"/>
        </a:p>
      </dgm:t>
    </dgm:pt>
    <dgm:pt modelId="{6FAB3097-63A3-47E2-955A-2E6E6F3536C1}" type="sibTrans" cxnId="{1CF625E6-9804-4D22-95F4-EB1B734AD30C}">
      <dgm:prSet/>
      <dgm:spPr/>
      <dgm:t>
        <a:bodyPr/>
        <a:lstStyle/>
        <a:p>
          <a:endParaRPr lang="fr-FR"/>
        </a:p>
      </dgm:t>
    </dgm:pt>
    <dgm:pt modelId="{6248C4AF-DC6A-4FBA-8EB4-E3B8C6D0DF88}">
      <dgm:prSet custT="1"/>
      <dgm:spPr/>
      <dgm:t>
        <a:bodyPr/>
        <a:lstStyle/>
        <a:p>
          <a:pPr rtl="0"/>
          <a:endParaRPr lang="fr-FR" sz="1800" dirty="0"/>
        </a:p>
      </dgm:t>
    </dgm:pt>
    <dgm:pt modelId="{6DB6E3B9-D362-484E-93AD-B2848C6A23E7}" type="parTrans" cxnId="{96DB9164-0DC1-4062-A8D9-9CE11F8AC46C}">
      <dgm:prSet/>
      <dgm:spPr/>
      <dgm:t>
        <a:bodyPr/>
        <a:lstStyle/>
        <a:p>
          <a:endParaRPr lang="fr-FR"/>
        </a:p>
      </dgm:t>
    </dgm:pt>
    <dgm:pt modelId="{06206FFE-C7B2-401C-80CD-FF168913CA43}" type="sibTrans" cxnId="{96DB9164-0DC1-4062-A8D9-9CE11F8AC46C}">
      <dgm:prSet/>
      <dgm:spPr/>
      <dgm:t>
        <a:bodyPr/>
        <a:lstStyle/>
        <a:p>
          <a:endParaRPr lang="fr-FR"/>
        </a:p>
      </dgm:t>
    </dgm:pt>
    <dgm:pt modelId="{80172620-DA8F-4888-B897-0249164BF588}">
      <dgm:prSet custT="1"/>
      <dgm:spPr/>
      <dgm:t>
        <a:bodyPr/>
        <a:lstStyle/>
        <a:p>
          <a:pPr rtl="0"/>
          <a:endParaRPr lang="fr-FR" sz="1800" dirty="0"/>
        </a:p>
      </dgm:t>
    </dgm:pt>
    <dgm:pt modelId="{C1F2ACD5-4D29-4871-92BA-B9831B58A238}" type="parTrans" cxnId="{DAE3AE0F-7BE9-4117-A215-BE9E8988BAE0}">
      <dgm:prSet/>
      <dgm:spPr/>
      <dgm:t>
        <a:bodyPr/>
        <a:lstStyle/>
        <a:p>
          <a:endParaRPr lang="fr-FR"/>
        </a:p>
      </dgm:t>
    </dgm:pt>
    <dgm:pt modelId="{10A131E5-5CC6-4BDF-9B49-127B266FE27A}" type="sibTrans" cxnId="{DAE3AE0F-7BE9-4117-A215-BE9E8988BAE0}">
      <dgm:prSet/>
      <dgm:spPr/>
      <dgm:t>
        <a:bodyPr/>
        <a:lstStyle/>
        <a:p>
          <a:endParaRPr lang="fr-FR"/>
        </a:p>
      </dgm:t>
    </dgm:pt>
    <dgm:pt modelId="{C02C54DE-A266-4967-93E4-81C4443AF54C}">
      <dgm:prSet custT="1"/>
      <dgm:spPr/>
      <dgm:t>
        <a:bodyPr/>
        <a:lstStyle/>
        <a:p>
          <a:pPr rtl="0"/>
          <a:endParaRPr lang="fr-FR" sz="1800" dirty="0"/>
        </a:p>
      </dgm:t>
    </dgm:pt>
    <dgm:pt modelId="{DB7B3639-2A7D-4EA8-AB66-435961091ADF}" type="parTrans" cxnId="{F76A0843-C772-45DC-81B3-A29B3350ACA4}">
      <dgm:prSet/>
      <dgm:spPr/>
      <dgm:t>
        <a:bodyPr/>
        <a:lstStyle/>
        <a:p>
          <a:endParaRPr lang="fr-FR"/>
        </a:p>
      </dgm:t>
    </dgm:pt>
    <dgm:pt modelId="{26EB0E8C-62B6-4F84-B25F-B99DA8EC5065}" type="sibTrans" cxnId="{F76A0843-C772-45DC-81B3-A29B3350ACA4}">
      <dgm:prSet/>
      <dgm:spPr/>
      <dgm:t>
        <a:bodyPr/>
        <a:lstStyle/>
        <a:p>
          <a:endParaRPr lang="fr-FR"/>
        </a:p>
      </dgm:t>
    </dgm:pt>
    <dgm:pt modelId="{4B7995A2-40E2-4956-AD8E-0E482955C13E}">
      <dgm:prSet custT="1"/>
      <dgm:spPr/>
      <dgm:t>
        <a:bodyPr/>
        <a:lstStyle/>
        <a:p>
          <a:pPr rtl="0"/>
          <a:endParaRPr lang="fr-FR" sz="1800" dirty="0"/>
        </a:p>
      </dgm:t>
    </dgm:pt>
    <dgm:pt modelId="{64D97260-E96B-40D9-9F5C-EEB482A737A5}" type="parTrans" cxnId="{4692A464-7985-4F0A-A8B5-48A9E3AD1B8A}">
      <dgm:prSet/>
      <dgm:spPr/>
      <dgm:t>
        <a:bodyPr/>
        <a:lstStyle/>
        <a:p>
          <a:endParaRPr lang="fr-FR"/>
        </a:p>
      </dgm:t>
    </dgm:pt>
    <dgm:pt modelId="{51F2272E-39DB-4517-BD57-F78629C57801}" type="sibTrans" cxnId="{4692A464-7985-4F0A-A8B5-48A9E3AD1B8A}">
      <dgm:prSet/>
      <dgm:spPr/>
      <dgm:t>
        <a:bodyPr/>
        <a:lstStyle/>
        <a:p>
          <a:endParaRPr lang="fr-FR"/>
        </a:p>
      </dgm:t>
    </dgm:pt>
    <dgm:pt modelId="{7DBFE345-6D35-4657-945A-8544A40B752D}" type="pres">
      <dgm:prSet presAssocID="{41803386-08CF-4C3E-868F-814D5829B2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D91A3B-18D2-47F3-8BC4-664F32EA0549}" type="pres">
      <dgm:prSet presAssocID="{3FDF6DE9-68F0-4991-877C-3AA9D7995827}" presName="composite" presStyleCnt="0"/>
      <dgm:spPr/>
    </dgm:pt>
    <dgm:pt modelId="{E24DDBAE-F89C-4871-BFC7-703A0B498D5D}" type="pres">
      <dgm:prSet presAssocID="{3FDF6DE9-68F0-4991-877C-3AA9D7995827}" presName="parentText" presStyleLbl="alignNode1" presStyleIdx="0" presStyleCnt="1" custLinFactNeighborX="0" custLinFactNeighborY="-1415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3AA205-C5F2-4455-B5DC-F22DBC605C50}" type="pres">
      <dgm:prSet presAssocID="{3FDF6DE9-68F0-4991-877C-3AA9D7995827}" presName="descendantText" presStyleLbl="alignAcc1" presStyleIdx="0" presStyleCnt="1" custScaleY="207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E8FFF3-B14A-4298-84C6-D8E4A7D68D5E}" type="presOf" srcId="{41803386-08CF-4C3E-868F-814D5829B2CD}" destId="{7DBFE345-6D35-4657-945A-8544A40B752D}" srcOrd="0" destOrd="0" presId="urn:microsoft.com/office/officeart/2005/8/layout/chevron2"/>
    <dgm:cxn modelId="{2BE75AC8-E30E-4345-963A-75AC3DE375C1}" type="presOf" srcId="{6626740A-CD03-4038-A267-99DF0319B3BB}" destId="{3F3AA205-C5F2-4455-B5DC-F22DBC605C50}" srcOrd="0" destOrd="8" presId="urn:microsoft.com/office/officeart/2005/8/layout/chevron2"/>
    <dgm:cxn modelId="{1759085D-3224-4D8A-BEEC-150FC6E099DB}" srcId="{3FDF6DE9-68F0-4991-877C-3AA9D7995827}" destId="{CF4C1B9D-4BDD-4D14-8E1D-8F96E57B1ABD}" srcOrd="2" destOrd="0" parTransId="{2D815B8F-5350-4017-9F92-6C49A28ACB72}" sibTransId="{FE316B18-7ACA-40A5-9E46-473E31D753FF}"/>
    <dgm:cxn modelId="{17EC120D-D965-4714-8038-AA6A1187DC02}" srcId="{3FDF6DE9-68F0-4991-877C-3AA9D7995827}" destId="{7CBCF4F6-2891-490F-B853-870C89A35065}" srcOrd="4" destOrd="0" parTransId="{B56E4F9A-7321-4638-8648-97900AD89ADF}" sibTransId="{9A4B3022-C00B-4D53-A53A-17D51DA54D25}"/>
    <dgm:cxn modelId="{FE7705C3-A9E8-49A5-97D5-ED4BA1AE40D7}" type="presOf" srcId="{9CA4F30E-F87B-43F7-AAA1-9528499DB1E6}" destId="{3F3AA205-C5F2-4455-B5DC-F22DBC605C50}" srcOrd="0" destOrd="1" presId="urn:microsoft.com/office/officeart/2005/8/layout/chevron2"/>
    <dgm:cxn modelId="{E1CB8C5D-2B79-4271-92D4-A249D5494E88}" type="presOf" srcId="{C02C54DE-A266-4967-93E4-81C4443AF54C}" destId="{3F3AA205-C5F2-4455-B5DC-F22DBC605C50}" srcOrd="0" destOrd="7" presId="urn:microsoft.com/office/officeart/2005/8/layout/chevron2"/>
    <dgm:cxn modelId="{95F9C884-A363-430E-A327-F6B152CC27DB}" type="presOf" srcId="{CF4C1B9D-4BDD-4D14-8E1D-8F96E57B1ABD}" destId="{3F3AA205-C5F2-4455-B5DC-F22DBC605C50}" srcOrd="0" destOrd="2" presId="urn:microsoft.com/office/officeart/2005/8/layout/chevron2"/>
    <dgm:cxn modelId="{96DB9164-0DC1-4062-A8D9-9CE11F8AC46C}" srcId="{3FDF6DE9-68F0-4991-877C-3AA9D7995827}" destId="{6248C4AF-DC6A-4FBA-8EB4-E3B8C6D0DF88}" srcOrd="3" destOrd="0" parTransId="{6DB6E3B9-D362-484E-93AD-B2848C6A23E7}" sibTransId="{06206FFE-C7B2-401C-80CD-FF168913CA43}"/>
    <dgm:cxn modelId="{407FD9C6-8B16-4958-9E3A-1F77A543D81C}" srcId="{3FDF6DE9-68F0-4991-877C-3AA9D7995827}" destId="{14764FDA-3225-4A96-8661-CF4560DA9720}" srcOrd="0" destOrd="0" parTransId="{27F985C1-5106-4996-A870-8D35858A4192}" sibTransId="{EF4F981E-7BE8-4B2B-8774-A9890C47FC80}"/>
    <dgm:cxn modelId="{F76A0843-C772-45DC-81B3-A29B3350ACA4}" srcId="{3FDF6DE9-68F0-4991-877C-3AA9D7995827}" destId="{C02C54DE-A266-4967-93E4-81C4443AF54C}" srcOrd="7" destOrd="0" parTransId="{DB7B3639-2A7D-4EA8-AB66-435961091ADF}" sibTransId="{26EB0E8C-62B6-4F84-B25F-B99DA8EC5065}"/>
    <dgm:cxn modelId="{DAE3AE0F-7BE9-4117-A215-BE9E8988BAE0}" srcId="{3FDF6DE9-68F0-4991-877C-3AA9D7995827}" destId="{80172620-DA8F-4888-B897-0249164BF588}" srcOrd="5" destOrd="0" parTransId="{C1F2ACD5-4D29-4871-92BA-B9831B58A238}" sibTransId="{10A131E5-5CC6-4BDF-9B49-127B266FE27A}"/>
    <dgm:cxn modelId="{1CF625E6-9804-4D22-95F4-EB1B734AD30C}" srcId="{3FDF6DE9-68F0-4991-877C-3AA9D7995827}" destId="{9CA4F30E-F87B-43F7-AAA1-9528499DB1E6}" srcOrd="1" destOrd="0" parTransId="{29B2EB7D-81ED-4686-8496-8E9707B7D23B}" sibTransId="{6FAB3097-63A3-47E2-955A-2E6E6F3536C1}"/>
    <dgm:cxn modelId="{83755281-1CBD-42C5-BD2B-1B52CE9D350F}" srcId="{3FDF6DE9-68F0-4991-877C-3AA9D7995827}" destId="{BB0A1F4F-3EDE-4F02-8B5C-DDF7C380C5BB}" srcOrd="6" destOrd="0" parTransId="{535AED51-8862-4347-B50F-AFFDB9E3D9D8}" sibTransId="{6BBDA4EA-5759-4B09-BB2A-7322063CCAF1}"/>
    <dgm:cxn modelId="{C0B02E87-C484-4586-A8F9-E80870550E5D}" type="presOf" srcId="{6248C4AF-DC6A-4FBA-8EB4-E3B8C6D0DF88}" destId="{3F3AA205-C5F2-4455-B5DC-F22DBC605C50}" srcOrd="0" destOrd="3" presId="urn:microsoft.com/office/officeart/2005/8/layout/chevron2"/>
    <dgm:cxn modelId="{9A34867F-92FB-44CD-8046-8E0D0A47155E}" srcId="{41803386-08CF-4C3E-868F-814D5829B2CD}" destId="{3FDF6DE9-68F0-4991-877C-3AA9D7995827}" srcOrd="0" destOrd="0" parTransId="{9E4D4544-52D6-462F-B77C-DB3E5E4DC1D3}" sibTransId="{DCA7DEC8-5B75-44CF-8B5B-B163816CD1C9}"/>
    <dgm:cxn modelId="{C81570D3-5ED6-47CD-BDEC-3CAFD8966326}" type="presOf" srcId="{3FDF6DE9-68F0-4991-877C-3AA9D7995827}" destId="{E24DDBAE-F89C-4871-BFC7-703A0B498D5D}" srcOrd="0" destOrd="0" presId="urn:microsoft.com/office/officeart/2005/8/layout/chevron2"/>
    <dgm:cxn modelId="{C3D83524-7242-429E-A926-A9CDD8B2436C}" type="presOf" srcId="{51B4F035-5B99-4363-B770-B53A810F3223}" destId="{3F3AA205-C5F2-4455-B5DC-F22DBC605C50}" srcOrd="0" destOrd="10" presId="urn:microsoft.com/office/officeart/2005/8/layout/chevron2"/>
    <dgm:cxn modelId="{383EC197-90C2-4136-A68B-86D39ED908DD}" type="presOf" srcId="{14764FDA-3225-4A96-8661-CF4560DA9720}" destId="{3F3AA205-C5F2-4455-B5DC-F22DBC605C50}" srcOrd="0" destOrd="0" presId="urn:microsoft.com/office/officeart/2005/8/layout/chevron2"/>
    <dgm:cxn modelId="{4692A464-7985-4F0A-A8B5-48A9E3AD1B8A}" srcId="{3FDF6DE9-68F0-4991-877C-3AA9D7995827}" destId="{4B7995A2-40E2-4956-AD8E-0E482955C13E}" srcOrd="9" destOrd="0" parTransId="{64D97260-E96B-40D9-9F5C-EEB482A737A5}" sibTransId="{51F2272E-39DB-4517-BD57-F78629C57801}"/>
    <dgm:cxn modelId="{D6647577-E749-467F-BF33-586F88C01A47}" type="presOf" srcId="{80172620-DA8F-4888-B897-0249164BF588}" destId="{3F3AA205-C5F2-4455-B5DC-F22DBC605C50}" srcOrd="0" destOrd="5" presId="urn:microsoft.com/office/officeart/2005/8/layout/chevron2"/>
    <dgm:cxn modelId="{0B435BF5-8314-4886-A361-21A6C12C135D}" srcId="{3FDF6DE9-68F0-4991-877C-3AA9D7995827}" destId="{51B4F035-5B99-4363-B770-B53A810F3223}" srcOrd="10" destOrd="0" parTransId="{896A7357-8150-4CA1-9256-D651C0D54D2E}" sibTransId="{9AE8D155-DD44-41DE-867D-6CD748C8DDEA}"/>
    <dgm:cxn modelId="{04FBE10A-3095-49F7-843A-2F81E0771874}" type="presOf" srcId="{7CBCF4F6-2891-490F-B853-870C89A35065}" destId="{3F3AA205-C5F2-4455-B5DC-F22DBC605C50}" srcOrd="0" destOrd="4" presId="urn:microsoft.com/office/officeart/2005/8/layout/chevron2"/>
    <dgm:cxn modelId="{7E981C31-257F-4CE1-9044-4E5BC296F3F5}" type="presOf" srcId="{BB0A1F4F-3EDE-4F02-8B5C-DDF7C380C5BB}" destId="{3F3AA205-C5F2-4455-B5DC-F22DBC605C50}" srcOrd="0" destOrd="6" presId="urn:microsoft.com/office/officeart/2005/8/layout/chevron2"/>
    <dgm:cxn modelId="{9C1B7A3D-06C7-4FE9-83DF-1C429B67452A}" type="presOf" srcId="{4B7995A2-40E2-4956-AD8E-0E482955C13E}" destId="{3F3AA205-C5F2-4455-B5DC-F22DBC605C50}" srcOrd="0" destOrd="9" presId="urn:microsoft.com/office/officeart/2005/8/layout/chevron2"/>
    <dgm:cxn modelId="{64B9CA65-0911-4E52-A31B-EFF33EC51205}" srcId="{3FDF6DE9-68F0-4991-877C-3AA9D7995827}" destId="{6626740A-CD03-4038-A267-99DF0319B3BB}" srcOrd="8" destOrd="0" parTransId="{449D65F0-81DC-4DBB-875D-C07615EF10E0}" sibTransId="{32F849B8-21E2-46BE-8572-57578965E722}"/>
    <dgm:cxn modelId="{E5C73EA6-77B3-480E-B32F-C198139B76E0}" type="presParOf" srcId="{7DBFE345-6D35-4657-945A-8544A40B752D}" destId="{5AD91A3B-18D2-47F3-8BC4-664F32EA0549}" srcOrd="0" destOrd="0" presId="urn:microsoft.com/office/officeart/2005/8/layout/chevron2"/>
    <dgm:cxn modelId="{C1E47FE0-77CB-488F-8E70-8EC2C91BBDF0}" type="presParOf" srcId="{5AD91A3B-18D2-47F3-8BC4-664F32EA0549}" destId="{E24DDBAE-F89C-4871-BFC7-703A0B498D5D}" srcOrd="0" destOrd="0" presId="urn:microsoft.com/office/officeart/2005/8/layout/chevron2"/>
    <dgm:cxn modelId="{D34792E8-7DA4-4046-B995-0CDA17001C5B}" type="presParOf" srcId="{5AD91A3B-18D2-47F3-8BC4-664F32EA0549}" destId="{3F3AA205-C5F2-4455-B5DC-F22DBC605C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ECD0E45-07B4-4AFB-BAA9-BF36C22359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BDD73A4-4259-4D25-B1A5-F78029E305D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Storage Consolidation &amp; Server Virtualization</a:t>
          </a:r>
          <a:endParaRPr lang="fr-FR" dirty="0"/>
        </a:p>
      </dgm:t>
    </dgm:pt>
    <dgm:pt modelId="{B421D920-6FAC-4242-B88E-AEA339CFAF4A}" type="parTrans" cxnId="{8F03398E-20A9-4DE7-9FA4-8600B39B60C8}">
      <dgm:prSet/>
      <dgm:spPr/>
      <dgm:t>
        <a:bodyPr/>
        <a:lstStyle/>
        <a:p>
          <a:endParaRPr lang="fr-FR"/>
        </a:p>
      </dgm:t>
    </dgm:pt>
    <dgm:pt modelId="{16D3D87D-C599-4639-A36E-F5E33782A33D}" type="sibTrans" cxnId="{8F03398E-20A9-4DE7-9FA4-8600B39B60C8}">
      <dgm:prSet/>
      <dgm:spPr/>
      <dgm:t>
        <a:bodyPr/>
        <a:lstStyle/>
        <a:p>
          <a:endParaRPr lang="fr-FR"/>
        </a:p>
      </dgm:t>
    </dgm:pt>
    <dgm:pt modelId="{257AEB7B-6744-45EB-8A41-A5AD977DA140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smtClean="0"/>
            <a:t>Desktop Virtualization and Thin Client</a:t>
          </a:r>
          <a:endParaRPr lang="fr-FR"/>
        </a:p>
      </dgm:t>
    </dgm:pt>
    <dgm:pt modelId="{47001826-576F-45C4-A16E-D049A4E59A10}" type="parTrans" cxnId="{793866A5-AE06-40FB-AB5C-0AC2AEC7E42C}">
      <dgm:prSet/>
      <dgm:spPr/>
      <dgm:t>
        <a:bodyPr/>
        <a:lstStyle/>
        <a:p>
          <a:endParaRPr lang="fr-FR"/>
        </a:p>
      </dgm:t>
    </dgm:pt>
    <dgm:pt modelId="{E020832B-951C-4D99-A29A-CEA2C88B7F54}" type="sibTrans" cxnId="{793866A5-AE06-40FB-AB5C-0AC2AEC7E42C}">
      <dgm:prSet/>
      <dgm:spPr/>
      <dgm:t>
        <a:bodyPr/>
        <a:lstStyle/>
        <a:p>
          <a:endParaRPr lang="fr-FR"/>
        </a:p>
      </dgm:t>
    </dgm:pt>
    <dgm:pt modelId="{1492DDCE-A11F-4269-838F-83B32E07DE6B}">
      <dgm:prSet/>
      <dgm:spPr>
        <a:solidFill>
          <a:srgbClr val="435D23"/>
        </a:solidFill>
      </dgm:spPr>
      <dgm:t>
        <a:bodyPr/>
        <a:lstStyle/>
        <a:p>
          <a:pPr rtl="0"/>
          <a:r>
            <a:rPr lang="en-US" smtClean="0"/>
            <a:t>Printer Consolidation</a:t>
          </a:r>
          <a:endParaRPr lang="fr-FR"/>
        </a:p>
      </dgm:t>
    </dgm:pt>
    <dgm:pt modelId="{FC1E9FE9-AD89-4210-8206-47A41493768E}" type="parTrans" cxnId="{C4C37B4A-5E4E-46DB-98DA-011EADFFDA1E}">
      <dgm:prSet/>
      <dgm:spPr/>
      <dgm:t>
        <a:bodyPr/>
        <a:lstStyle/>
        <a:p>
          <a:endParaRPr lang="fr-FR"/>
        </a:p>
      </dgm:t>
    </dgm:pt>
    <dgm:pt modelId="{686AAC20-1B1E-4826-8BE3-B6EC25ED5A2F}" type="sibTrans" cxnId="{C4C37B4A-5E4E-46DB-98DA-011EADFFDA1E}">
      <dgm:prSet/>
      <dgm:spPr/>
      <dgm:t>
        <a:bodyPr/>
        <a:lstStyle/>
        <a:p>
          <a:endParaRPr lang="fr-FR"/>
        </a:p>
      </dgm:t>
    </dgm:pt>
    <dgm:pt modelId="{019F182E-0674-4D41-9D28-FCAB4152249A}">
      <dgm:prSet/>
      <dgm:spPr>
        <a:solidFill>
          <a:srgbClr val="B08416"/>
        </a:solidFill>
      </dgm:spPr>
      <dgm:t>
        <a:bodyPr/>
        <a:lstStyle/>
        <a:p>
          <a:pPr rtl="0"/>
          <a:r>
            <a:rPr lang="en-US" dirty="0" smtClean="0"/>
            <a:t>Measuring Energy Usage of </a:t>
          </a:r>
          <a:r>
            <a:rPr lang="en-US" dirty="0" smtClean="0"/>
            <a:t>ICT </a:t>
          </a:r>
          <a:r>
            <a:rPr lang="en-US" dirty="0" smtClean="0"/>
            <a:t>equipment</a:t>
          </a:r>
          <a:endParaRPr lang="fr-FR" dirty="0"/>
        </a:p>
      </dgm:t>
    </dgm:pt>
    <dgm:pt modelId="{DF75C09E-05E1-46BC-A218-9B4F5D31A49F}" type="parTrans" cxnId="{8432CE7E-21A0-4754-B8D7-92D4B1F49295}">
      <dgm:prSet/>
      <dgm:spPr/>
      <dgm:t>
        <a:bodyPr/>
        <a:lstStyle/>
        <a:p>
          <a:endParaRPr lang="fr-FR"/>
        </a:p>
      </dgm:t>
    </dgm:pt>
    <dgm:pt modelId="{78755ECF-59AC-4A1F-A7F6-2909FD794140}" type="sibTrans" cxnId="{8432CE7E-21A0-4754-B8D7-92D4B1F49295}">
      <dgm:prSet/>
      <dgm:spPr/>
      <dgm:t>
        <a:bodyPr/>
        <a:lstStyle/>
        <a:p>
          <a:endParaRPr lang="fr-FR"/>
        </a:p>
      </dgm:t>
    </dgm:pt>
    <dgm:pt modelId="{39FC5E31-6948-4BA4-862B-85EF95DA9A13}">
      <dgm:prSet/>
      <dgm:spPr>
        <a:solidFill>
          <a:srgbClr val="9A2C53"/>
        </a:solidFill>
      </dgm:spPr>
      <dgm:t>
        <a:bodyPr/>
        <a:lstStyle/>
        <a:p>
          <a:pPr rtl="0"/>
          <a:r>
            <a:rPr lang="en-US" dirty="0" smtClean="0"/>
            <a:t>Disposal of </a:t>
          </a:r>
          <a:r>
            <a:rPr lang="en-US" dirty="0" smtClean="0"/>
            <a:t>ICT </a:t>
          </a:r>
          <a:r>
            <a:rPr lang="en-US" dirty="0" smtClean="0"/>
            <a:t>equipment</a:t>
          </a:r>
          <a:endParaRPr lang="fr-FR" dirty="0"/>
        </a:p>
      </dgm:t>
    </dgm:pt>
    <dgm:pt modelId="{7025977C-A299-4DF6-8738-1F7C8F57BA45}" type="parTrans" cxnId="{C4A15240-F90E-439F-9B3B-3C0FDACA8123}">
      <dgm:prSet/>
      <dgm:spPr/>
      <dgm:t>
        <a:bodyPr/>
        <a:lstStyle/>
        <a:p>
          <a:endParaRPr lang="fr-FR"/>
        </a:p>
      </dgm:t>
    </dgm:pt>
    <dgm:pt modelId="{702E2BED-923F-4F81-893A-0EABD92A0B00}" type="sibTrans" cxnId="{C4A15240-F90E-439F-9B3B-3C0FDACA8123}">
      <dgm:prSet/>
      <dgm:spPr/>
      <dgm:t>
        <a:bodyPr/>
        <a:lstStyle/>
        <a:p>
          <a:endParaRPr lang="fr-FR"/>
        </a:p>
      </dgm:t>
    </dgm:pt>
    <dgm:pt modelId="{41D1A1C9-719A-40CD-A6FD-5A1D92342092}" type="pres">
      <dgm:prSet presAssocID="{4ECD0E45-07B4-4AFB-BAA9-BF36C22359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3F63E2-C215-4E05-B748-4C124552D69C}" type="pres">
      <dgm:prSet presAssocID="{FBDD73A4-4259-4D25-B1A5-F78029E305D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0FEDE-B6C5-489C-B472-4045B0B864AA}" type="pres">
      <dgm:prSet presAssocID="{16D3D87D-C599-4639-A36E-F5E33782A33D}" presName="spacer" presStyleCnt="0"/>
      <dgm:spPr/>
    </dgm:pt>
    <dgm:pt modelId="{6793124A-5234-4F5D-B977-55938FBC1204}" type="pres">
      <dgm:prSet presAssocID="{257AEB7B-6744-45EB-8A41-A5AD977DA14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C554F-8DA7-4323-82D5-F644961C3999}" type="pres">
      <dgm:prSet presAssocID="{E020832B-951C-4D99-A29A-CEA2C88B7F54}" presName="spacer" presStyleCnt="0"/>
      <dgm:spPr/>
    </dgm:pt>
    <dgm:pt modelId="{0DB8B8F2-B18B-42DB-8EDE-C12DD7248E35}" type="pres">
      <dgm:prSet presAssocID="{1492DDCE-A11F-4269-838F-83B32E07DE6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D592C-13D6-4335-87AB-3CCCEA17FB51}" type="pres">
      <dgm:prSet presAssocID="{686AAC20-1B1E-4826-8BE3-B6EC25ED5A2F}" presName="spacer" presStyleCnt="0"/>
      <dgm:spPr/>
    </dgm:pt>
    <dgm:pt modelId="{23DE3A82-7ED7-4BD9-8822-24F66DC0882F}" type="pres">
      <dgm:prSet presAssocID="{019F182E-0674-4D41-9D28-FCAB4152249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35811-1335-4992-BD76-182A054528A5}" type="pres">
      <dgm:prSet presAssocID="{78755ECF-59AC-4A1F-A7F6-2909FD794140}" presName="spacer" presStyleCnt="0"/>
      <dgm:spPr/>
    </dgm:pt>
    <dgm:pt modelId="{5B73C4EB-B21E-4FA2-88E3-64ED2E5B2575}" type="pres">
      <dgm:prSet presAssocID="{39FC5E31-6948-4BA4-862B-85EF95DA9A1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B69161-5EA5-4AAE-A0B0-B9C6A1C96525}" type="presOf" srcId="{4ECD0E45-07B4-4AFB-BAA9-BF36C22359A9}" destId="{41D1A1C9-719A-40CD-A6FD-5A1D92342092}" srcOrd="0" destOrd="0" presId="urn:microsoft.com/office/officeart/2005/8/layout/vList2"/>
    <dgm:cxn modelId="{938E6AD2-6215-4851-A136-0F9336E620D3}" type="presOf" srcId="{FBDD73A4-4259-4D25-B1A5-F78029E305D6}" destId="{0F3F63E2-C215-4E05-B748-4C124552D69C}" srcOrd="0" destOrd="0" presId="urn:microsoft.com/office/officeart/2005/8/layout/vList2"/>
    <dgm:cxn modelId="{793866A5-AE06-40FB-AB5C-0AC2AEC7E42C}" srcId="{4ECD0E45-07B4-4AFB-BAA9-BF36C22359A9}" destId="{257AEB7B-6744-45EB-8A41-A5AD977DA140}" srcOrd="1" destOrd="0" parTransId="{47001826-576F-45C4-A16E-D049A4E59A10}" sibTransId="{E020832B-951C-4D99-A29A-CEA2C88B7F54}"/>
    <dgm:cxn modelId="{ADE51E86-A1D5-435C-A43E-5862A013A5AC}" type="presOf" srcId="{257AEB7B-6744-45EB-8A41-A5AD977DA140}" destId="{6793124A-5234-4F5D-B977-55938FBC1204}" srcOrd="0" destOrd="0" presId="urn:microsoft.com/office/officeart/2005/8/layout/vList2"/>
    <dgm:cxn modelId="{C4A15240-F90E-439F-9B3B-3C0FDACA8123}" srcId="{4ECD0E45-07B4-4AFB-BAA9-BF36C22359A9}" destId="{39FC5E31-6948-4BA4-862B-85EF95DA9A13}" srcOrd="4" destOrd="0" parTransId="{7025977C-A299-4DF6-8738-1F7C8F57BA45}" sibTransId="{702E2BED-923F-4F81-893A-0EABD92A0B00}"/>
    <dgm:cxn modelId="{E5A7CF4E-6A4B-4F1D-B775-9805C8D5B355}" type="presOf" srcId="{39FC5E31-6948-4BA4-862B-85EF95DA9A13}" destId="{5B73C4EB-B21E-4FA2-88E3-64ED2E5B2575}" srcOrd="0" destOrd="0" presId="urn:microsoft.com/office/officeart/2005/8/layout/vList2"/>
    <dgm:cxn modelId="{D50E59D9-E6C6-4B81-BC89-FFD311213DF0}" type="presOf" srcId="{1492DDCE-A11F-4269-838F-83B32E07DE6B}" destId="{0DB8B8F2-B18B-42DB-8EDE-C12DD7248E35}" srcOrd="0" destOrd="0" presId="urn:microsoft.com/office/officeart/2005/8/layout/vList2"/>
    <dgm:cxn modelId="{8F03398E-20A9-4DE7-9FA4-8600B39B60C8}" srcId="{4ECD0E45-07B4-4AFB-BAA9-BF36C22359A9}" destId="{FBDD73A4-4259-4D25-B1A5-F78029E305D6}" srcOrd="0" destOrd="0" parTransId="{B421D920-6FAC-4242-B88E-AEA339CFAF4A}" sibTransId="{16D3D87D-C599-4639-A36E-F5E33782A33D}"/>
    <dgm:cxn modelId="{C4C37B4A-5E4E-46DB-98DA-011EADFFDA1E}" srcId="{4ECD0E45-07B4-4AFB-BAA9-BF36C22359A9}" destId="{1492DDCE-A11F-4269-838F-83B32E07DE6B}" srcOrd="2" destOrd="0" parTransId="{FC1E9FE9-AD89-4210-8206-47A41493768E}" sibTransId="{686AAC20-1B1E-4826-8BE3-B6EC25ED5A2F}"/>
    <dgm:cxn modelId="{8432CE7E-21A0-4754-B8D7-92D4B1F49295}" srcId="{4ECD0E45-07B4-4AFB-BAA9-BF36C22359A9}" destId="{019F182E-0674-4D41-9D28-FCAB4152249A}" srcOrd="3" destOrd="0" parTransId="{DF75C09E-05E1-46BC-A218-9B4F5D31A49F}" sibTransId="{78755ECF-59AC-4A1F-A7F6-2909FD794140}"/>
    <dgm:cxn modelId="{CD1B6312-742E-4330-925D-7D18B62735A1}" type="presOf" srcId="{019F182E-0674-4D41-9D28-FCAB4152249A}" destId="{23DE3A82-7ED7-4BD9-8822-24F66DC0882F}" srcOrd="0" destOrd="0" presId="urn:microsoft.com/office/officeart/2005/8/layout/vList2"/>
    <dgm:cxn modelId="{D3F64659-6C4B-45F7-97C0-A083C969963C}" type="presParOf" srcId="{41D1A1C9-719A-40CD-A6FD-5A1D92342092}" destId="{0F3F63E2-C215-4E05-B748-4C124552D69C}" srcOrd="0" destOrd="0" presId="urn:microsoft.com/office/officeart/2005/8/layout/vList2"/>
    <dgm:cxn modelId="{89689244-8C3B-45B8-9758-E999B8010F82}" type="presParOf" srcId="{41D1A1C9-719A-40CD-A6FD-5A1D92342092}" destId="{1B90FEDE-B6C5-489C-B472-4045B0B864AA}" srcOrd="1" destOrd="0" presId="urn:microsoft.com/office/officeart/2005/8/layout/vList2"/>
    <dgm:cxn modelId="{0CB31E69-3CD7-4D8F-8320-3C1699581ECA}" type="presParOf" srcId="{41D1A1C9-719A-40CD-A6FD-5A1D92342092}" destId="{6793124A-5234-4F5D-B977-55938FBC1204}" srcOrd="2" destOrd="0" presId="urn:microsoft.com/office/officeart/2005/8/layout/vList2"/>
    <dgm:cxn modelId="{E3A2C6F3-7E54-4991-8195-C40F83708577}" type="presParOf" srcId="{41D1A1C9-719A-40CD-A6FD-5A1D92342092}" destId="{696C554F-8DA7-4323-82D5-F644961C3999}" srcOrd="3" destOrd="0" presId="urn:microsoft.com/office/officeart/2005/8/layout/vList2"/>
    <dgm:cxn modelId="{5FDA3E39-7E3B-4545-B6CC-01A5B8F56F7A}" type="presParOf" srcId="{41D1A1C9-719A-40CD-A6FD-5A1D92342092}" destId="{0DB8B8F2-B18B-42DB-8EDE-C12DD7248E35}" srcOrd="4" destOrd="0" presId="urn:microsoft.com/office/officeart/2005/8/layout/vList2"/>
    <dgm:cxn modelId="{BDF22D0A-FCC3-4CB8-8DA0-34C22E0FF18B}" type="presParOf" srcId="{41D1A1C9-719A-40CD-A6FD-5A1D92342092}" destId="{C75D592C-13D6-4335-87AB-3CCCEA17FB51}" srcOrd="5" destOrd="0" presId="urn:microsoft.com/office/officeart/2005/8/layout/vList2"/>
    <dgm:cxn modelId="{47F94428-379D-41A8-B368-AAC948FAF406}" type="presParOf" srcId="{41D1A1C9-719A-40CD-A6FD-5A1D92342092}" destId="{23DE3A82-7ED7-4BD9-8822-24F66DC0882F}" srcOrd="6" destOrd="0" presId="urn:microsoft.com/office/officeart/2005/8/layout/vList2"/>
    <dgm:cxn modelId="{160D0B56-34E9-4FF3-8B4B-302C960FDAB7}" type="presParOf" srcId="{41D1A1C9-719A-40CD-A6FD-5A1D92342092}" destId="{01E35811-1335-4992-BD76-182A054528A5}" srcOrd="7" destOrd="0" presId="urn:microsoft.com/office/officeart/2005/8/layout/vList2"/>
    <dgm:cxn modelId="{F7CF15C6-2163-4CBC-892B-C6077C2EA7C4}" type="presParOf" srcId="{41D1A1C9-719A-40CD-A6FD-5A1D92342092}" destId="{5B73C4EB-B21E-4FA2-88E3-64ED2E5B257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6828492-56C3-4019-A608-2AC84857DFB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7AADD5F-E508-47EF-B9E7-9CE526517C7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600" dirty="0" smtClean="0"/>
            <a:t>Decrease the overall number of devices running in the server room</a:t>
          </a:r>
          <a:endParaRPr lang="fr-FR" sz="1600" dirty="0"/>
        </a:p>
      </dgm:t>
    </dgm:pt>
    <dgm:pt modelId="{FA844820-0D95-46AA-8B27-835123992CE8}" type="parTrans" cxnId="{3BA81654-3FE4-4012-BFEE-D4F74733C91E}">
      <dgm:prSet/>
      <dgm:spPr/>
      <dgm:t>
        <a:bodyPr/>
        <a:lstStyle/>
        <a:p>
          <a:endParaRPr lang="fr-FR"/>
        </a:p>
      </dgm:t>
    </dgm:pt>
    <dgm:pt modelId="{8AF9D9BC-28A5-4F2F-AD1C-7DD0FE8B94EA}" type="sibTrans" cxnId="{3BA81654-3FE4-4012-BFEE-D4F74733C91E}">
      <dgm:prSet/>
      <dgm:spPr/>
      <dgm:t>
        <a:bodyPr/>
        <a:lstStyle/>
        <a:p>
          <a:endParaRPr lang="fr-FR"/>
        </a:p>
      </dgm:t>
    </dgm:pt>
    <dgm:pt modelId="{DF01B40C-B002-4FFE-B4B5-73CC337066BC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600" dirty="0" smtClean="0"/>
            <a:t>Decrease the energy required to run servers and storage, along with the associated cost and greenhouse gas emissions.</a:t>
          </a:r>
          <a:endParaRPr lang="fr-FR" sz="1600" dirty="0"/>
        </a:p>
      </dgm:t>
    </dgm:pt>
    <dgm:pt modelId="{FBBAAFCC-4F49-497E-871A-F19ACBCFFD50}" type="parTrans" cxnId="{4FE80E05-EB37-41ED-BCF2-2355419D6C27}">
      <dgm:prSet/>
      <dgm:spPr/>
      <dgm:t>
        <a:bodyPr/>
        <a:lstStyle/>
        <a:p>
          <a:endParaRPr lang="fr-FR"/>
        </a:p>
      </dgm:t>
    </dgm:pt>
    <dgm:pt modelId="{F3B73490-CBB5-4580-BDF5-FB5CD8F0F3EC}" type="sibTrans" cxnId="{4FE80E05-EB37-41ED-BCF2-2355419D6C27}">
      <dgm:prSet/>
      <dgm:spPr/>
      <dgm:t>
        <a:bodyPr/>
        <a:lstStyle/>
        <a:p>
          <a:endParaRPr lang="fr-FR"/>
        </a:p>
      </dgm:t>
    </dgm:pt>
    <dgm:pt modelId="{EC4E6C49-AA3D-46C3-A848-3D9A19A416A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Decrease the cost of future investments in physical servers and storage devices</a:t>
          </a:r>
          <a:endParaRPr lang="fr-FR" dirty="0"/>
        </a:p>
      </dgm:t>
    </dgm:pt>
    <dgm:pt modelId="{E55BECBB-36B8-43FB-B639-A1083E20A371}" type="parTrans" cxnId="{9EC01CC2-9D40-4819-97A0-0528E2654D9C}">
      <dgm:prSet/>
      <dgm:spPr/>
      <dgm:t>
        <a:bodyPr/>
        <a:lstStyle/>
        <a:p>
          <a:endParaRPr lang="fr-FR"/>
        </a:p>
      </dgm:t>
    </dgm:pt>
    <dgm:pt modelId="{984765EB-8170-4EFB-9EB0-4A50CBB2D8C0}" type="sibTrans" cxnId="{9EC01CC2-9D40-4819-97A0-0528E2654D9C}">
      <dgm:prSet/>
      <dgm:spPr/>
      <dgm:t>
        <a:bodyPr/>
        <a:lstStyle/>
        <a:p>
          <a:endParaRPr lang="fr-FR"/>
        </a:p>
      </dgm:t>
    </dgm:pt>
    <dgm:pt modelId="{60CEACD4-9DC2-4FEA-A0F5-D03E81C2135E}">
      <dgm:prSet/>
      <dgm:spPr>
        <a:solidFill>
          <a:srgbClr val="FFCC00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Reducing time needed for maintenance and management. </a:t>
          </a:r>
          <a:endParaRPr lang="fr-FR" dirty="0">
            <a:solidFill>
              <a:schemeClr val="tx1"/>
            </a:solidFill>
          </a:endParaRPr>
        </a:p>
      </dgm:t>
    </dgm:pt>
    <dgm:pt modelId="{88A87652-4A43-4DF9-9F60-073E0B98CE96}" type="parTrans" cxnId="{2A5E13FB-803C-48A9-A2F9-27E9166A64A5}">
      <dgm:prSet/>
      <dgm:spPr/>
      <dgm:t>
        <a:bodyPr/>
        <a:lstStyle/>
        <a:p>
          <a:endParaRPr lang="fr-FR"/>
        </a:p>
      </dgm:t>
    </dgm:pt>
    <dgm:pt modelId="{968C6C63-ACE5-4BC9-B696-0A8361F6FB28}" type="sibTrans" cxnId="{2A5E13FB-803C-48A9-A2F9-27E9166A64A5}">
      <dgm:prSet/>
      <dgm:spPr/>
      <dgm:t>
        <a:bodyPr/>
        <a:lstStyle/>
        <a:p>
          <a:endParaRPr lang="fr-FR"/>
        </a:p>
      </dgm:t>
    </dgm:pt>
    <dgm:pt modelId="{2E36CE73-46DE-4250-A563-DDBDB2DBF168}">
      <dgm:prSet/>
      <dgm:spPr/>
      <dgm:t>
        <a:bodyPr/>
        <a:lstStyle/>
        <a:p>
          <a:pPr rtl="0"/>
          <a:r>
            <a:rPr lang="en-US" dirty="0" smtClean="0"/>
            <a:t>Storage space is simplified when data is centralized on only a few systems.</a:t>
          </a:r>
          <a:endParaRPr lang="fr-FR" dirty="0"/>
        </a:p>
      </dgm:t>
    </dgm:pt>
    <dgm:pt modelId="{FCED76DC-4201-4734-904F-FC2FF2F62D4E}" type="parTrans" cxnId="{98650A1D-C23D-4ADB-894A-830BF4E0B375}">
      <dgm:prSet/>
      <dgm:spPr/>
      <dgm:t>
        <a:bodyPr/>
        <a:lstStyle/>
        <a:p>
          <a:endParaRPr lang="fr-FR"/>
        </a:p>
      </dgm:t>
    </dgm:pt>
    <dgm:pt modelId="{CB0F0B76-17E5-4A0C-A3F0-646BD6C38123}" type="sibTrans" cxnId="{98650A1D-C23D-4ADB-894A-830BF4E0B375}">
      <dgm:prSet/>
      <dgm:spPr/>
      <dgm:t>
        <a:bodyPr/>
        <a:lstStyle/>
        <a:p>
          <a:endParaRPr lang="fr-FR"/>
        </a:p>
      </dgm:t>
    </dgm:pt>
    <dgm:pt modelId="{CFF69BBC-EE6A-4DAD-B6B4-1C71D5F97B62}" type="pres">
      <dgm:prSet presAssocID="{16828492-56C3-4019-A608-2AC84857DF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CF2D4-A449-476E-A88F-FD7C54DD250A}" type="pres">
      <dgm:prSet presAssocID="{77AADD5F-E508-47EF-B9E7-9CE526517C7A}" presName="linNode" presStyleCnt="0"/>
      <dgm:spPr/>
    </dgm:pt>
    <dgm:pt modelId="{CD6179E5-10B7-4579-8C93-B3EC9BF8F764}" type="pres">
      <dgm:prSet presAssocID="{77AADD5F-E508-47EF-B9E7-9CE526517C7A}" presName="parentText" presStyleLbl="node1" presStyleIdx="0" presStyleCnt="5" custScaleX="254112" custScaleY="105026" custLinFactNeighborX="7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DB197-B1D1-40B0-B6F4-724D908038E9}" type="pres">
      <dgm:prSet presAssocID="{8AF9D9BC-28A5-4F2F-AD1C-7DD0FE8B94EA}" presName="sp" presStyleCnt="0"/>
      <dgm:spPr/>
    </dgm:pt>
    <dgm:pt modelId="{88A83CC0-AF84-4EA9-B9D9-0467917B23A8}" type="pres">
      <dgm:prSet presAssocID="{DF01B40C-B002-4FFE-B4B5-73CC337066BC}" presName="linNode" presStyleCnt="0"/>
      <dgm:spPr/>
    </dgm:pt>
    <dgm:pt modelId="{5262078B-3FEA-4865-BCB5-7FD7360AF128}" type="pres">
      <dgm:prSet presAssocID="{DF01B40C-B002-4FFE-B4B5-73CC337066BC}" presName="parentText" presStyleLbl="node1" presStyleIdx="1" presStyleCnt="5" custScaleX="254112" custScaleY="1099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5FF79-D077-48C5-810A-A3E5950F4C51}" type="pres">
      <dgm:prSet presAssocID="{F3B73490-CBB5-4580-BDF5-FB5CD8F0F3EC}" presName="sp" presStyleCnt="0"/>
      <dgm:spPr/>
    </dgm:pt>
    <dgm:pt modelId="{22E9DE7C-F8FF-49C3-BB4E-7A429564951A}" type="pres">
      <dgm:prSet presAssocID="{EC4E6C49-AA3D-46C3-A848-3D9A19A416A5}" presName="linNode" presStyleCnt="0"/>
      <dgm:spPr/>
    </dgm:pt>
    <dgm:pt modelId="{C5639B36-E7A7-4FC1-A2A1-3586E917B275}" type="pres">
      <dgm:prSet presAssocID="{EC4E6C49-AA3D-46C3-A848-3D9A19A416A5}" presName="parentText" presStyleLbl="node1" presStyleIdx="2" presStyleCnt="5" custScaleX="2494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03482-6ADE-495E-B655-CB28259468C9}" type="pres">
      <dgm:prSet presAssocID="{984765EB-8170-4EFB-9EB0-4A50CBB2D8C0}" presName="sp" presStyleCnt="0"/>
      <dgm:spPr/>
    </dgm:pt>
    <dgm:pt modelId="{1B619D4E-47CF-4582-B9BD-B3F8433A808C}" type="pres">
      <dgm:prSet presAssocID="{60CEACD4-9DC2-4FEA-A0F5-D03E81C2135E}" presName="linNode" presStyleCnt="0"/>
      <dgm:spPr/>
    </dgm:pt>
    <dgm:pt modelId="{4841B44B-821F-4A99-8B85-32F61FC31A36}" type="pres">
      <dgm:prSet presAssocID="{60CEACD4-9DC2-4FEA-A0F5-D03E81C2135E}" presName="parentText" presStyleLbl="node1" presStyleIdx="3" presStyleCnt="5" custScaleX="254360" custScaleY="1079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53E2E-1E63-4C27-AE85-4B8FF0225E58}" type="pres">
      <dgm:prSet presAssocID="{968C6C63-ACE5-4BC9-B696-0A8361F6FB28}" presName="sp" presStyleCnt="0"/>
      <dgm:spPr/>
    </dgm:pt>
    <dgm:pt modelId="{557EB073-220F-415D-BA24-25F8FD093826}" type="pres">
      <dgm:prSet presAssocID="{2E36CE73-46DE-4250-A563-DDBDB2DBF168}" presName="linNode" presStyleCnt="0"/>
      <dgm:spPr/>
    </dgm:pt>
    <dgm:pt modelId="{9FBEAAE8-EFE9-43A0-AF05-21AC9D21FFCF}" type="pres">
      <dgm:prSet presAssocID="{2E36CE73-46DE-4250-A563-DDBDB2DBF168}" presName="parentText" presStyleLbl="node1" presStyleIdx="4" presStyleCnt="5" custScaleX="254112" custScaleY="1063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71EA12-3121-4D17-92B3-D7564351A5CA}" type="presOf" srcId="{EC4E6C49-AA3D-46C3-A848-3D9A19A416A5}" destId="{C5639B36-E7A7-4FC1-A2A1-3586E917B275}" srcOrd="0" destOrd="0" presId="urn:microsoft.com/office/officeart/2005/8/layout/vList5"/>
    <dgm:cxn modelId="{19F0E927-364A-44F6-B25B-F46259A488D8}" type="presOf" srcId="{2E36CE73-46DE-4250-A563-DDBDB2DBF168}" destId="{9FBEAAE8-EFE9-43A0-AF05-21AC9D21FFCF}" srcOrd="0" destOrd="0" presId="urn:microsoft.com/office/officeart/2005/8/layout/vList5"/>
    <dgm:cxn modelId="{74C970E7-076A-4CC5-BF40-F4A9312A5CE9}" type="presOf" srcId="{DF01B40C-B002-4FFE-B4B5-73CC337066BC}" destId="{5262078B-3FEA-4865-BCB5-7FD7360AF128}" srcOrd="0" destOrd="0" presId="urn:microsoft.com/office/officeart/2005/8/layout/vList5"/>
    <dgm:cxn modelId="{2A5E13FB-803C-48A9-A2F9-27E9166A64A5}" srcId="{16828492-56C3-4019-A608-2AC84857DFB4}" destId="{60CEACD4-9DC2-4FEA-A0F5-D03E81C2135E}" srcOrd="3" destOrd="0" parTransId="{88A87652-4A43-4DF9-9F60-073E0B98CE96}" sibTransId="{968C6C63-ACE5-4BC9-B696-0A8361F6FB28}"/>
    <dgm:cxn modelId="{3BA81654-3FE4-4012-BFEE-D4F74733C91E}" srcId="{16828492-56C3-4019-A608-2AC84857DFB4}" destId="{77AADD5F-E508-47EF-B9E7-9CE526517C7A}" srcOrd="0" destOrd="0" parTransId="{FA844820-0D95-46AA-8B27-835123992CE8}" sibTransId="{8AF9D9BC-28A5-4F2F-AD1C-7DD0FE8B94EA}"/>
    <dgm:cxn modelId="{98650A1D-C23D-4ADB-894A-830BF4E0B375}" srcId="{16828492-56C3-4019-A608-2AC84857DFB4}" destId="{2E36CE73-46DE-4250-A563-DDBDB2DBF168}" srcOrd="4" destOrd="0" parTransId="{FCED76DC-4201-4734-904F-FC2FF2F62D4E}" sibTransId="{CB0F0B76-17E5-4A0C-A3F0-646BD6C38123}"/>
    <dgm:cxn modelId="{4FE80E05-EB37-41ED-BCF2-2355419D6C27}" srcId="{16828492-56C3-4019-A608-2AC84857DFB4}" destId="{DF01B40C-B002-4FFE-B4B5-73CC337066BC}" srcOrd="1" destOrd="0" parTransId="{FBBAAFCC-4F49-497E-871A-F19ACBCFFD50}" sibTransId="{F3B73490-CBB5-4580-BDF5-FB5CD8F0F3EC}"/>
    <dgm:cxn modelId="{9EC01CC2-9D40-4819-97A0-0528E2654D9C}" srcId="{16828492-56C3-4019-A608-2AC84857DFB4}" destId="{EC4E6C49-AA3D-46C3-A848-3D9A19A416A5}" srcOrd="2" destOrd="0" parTransId="{E55BECBB-36B8-43FB-B639-A1083E20A371}" sibTransId="{984765EB-8170-4EFB-9EB0-4A50CBB2D8C0}"/>
    <dgm:cxn modelId="{9ACE3312-68E6-4036-82D7-620D8D507C75}" type="presOf" srcId="{16828492-56C3-4019-A608-2AC84857DFB4}" destId="{CFF69BBC-EE6A-4DAD-B6B4-1C71D5F97B62}" srcOrd="0" destOrd="0" presId="urn:microsoft.com/office/officeart/2005/8/layout/vList5"/>
    <dgm:cxn modelId="{35F433C4-007A-4519-ACC0-67EE934EAB99}" type="presOf" srcId="{60CEACD4-9DC2-4FEA-A0F5-D03E81C2135E}" destId="{4841B44B-821F-4A99-8B85-32F61FC31A36}" srcOrd="0" destOrd="0" presId="urn:microsoft.com/office/officeart/2005/8/layout/vList5"/>
    <dgm:cxn modelId="{663ABD42-42A5-405D-8853-4CDD76761634}" type="presOf" srcId="{77AADD5F-E508-47EF-B9E7-9CE526517C7A}" destId="{CD6179E5-10B7-4579-8C93-B3EC9BF8F764}" srcOrd="0" destOrd="0" presId="urn:microsoft.com/office/officeart/2005/8/layout/vList5"/>
    <dgm:cxn modelId="{91E72655-F6C3-47B0-BA22-A2AA6FCB4D63}" type="presParOf" srcId="{CFF69BBC-EE6A-4DAD-B6B4-1C71D5F97B62}" destId="{FF4CF2D4-A449-476E-A88F-FD7C54DD250A}" srcOrd="0" destOrd="0" presId="urn:microsoft.com/office/officeart/2005/8/layout/vList5"/>
    <dgm:cxn modelId="{E0AEB297-CDCF-4887-9E22-E0B762AD7362}" type="presParOf" srcId="{FF4CF2D4-A449-476E-A88F-FD7C54DD250A}" destId="{CD6179E5-10B7-4579-8C93-B3EC9BF8F764}" srcOrd="0" destOrd="0" presId="urn:microsoft.com/office/officeart/2005/8/layout/vList5"/>
    <dgm:cxn modelId="{B008E876-368B-4032-B245-792B677B7469}" type="presParOf" srcId="{CFF69BBC-EE6A-4DAD-B6B4-1C71D5F97B62}" destId="{BB5DB197-B1D1-40B0-B6F4-724D908038E9}" srcOrd="1" destOrd="0" presId="urn:microsoft.com/office/officeart/2005/8/layout/vList5"/>
    <dgm:cxn modelId="{D85BBABF-04D4-4BB1-B007-AF0DCC1F70FD}" type="presParOf" srcId="{CFF69BBC-EE6A-4DAD-B6B4-1C71D5F97B62}" destId="{88A83CC0-AF84-4EA9-B9D9-0467917B23A8}" srcOrd="2" destOrd="0" presId="urn:microsoft.com/office/officeart/2005/8/layout/vList5"/>
    <dgm:cxn modelId="{A24AE1C8-9A8C-46AA-B91C-E8E923A01F5A}" type="presParOf" srcId="{88A83CC0-AF84-4EA9-B9D9-0467917B23A8}" destId="{5262078B-3FEA-4865-BCB5-7FD7360AF128}" srcOrd="0" destOrd="0" presId="urn:microsoft.com/office/officeart/2005/8/layout/vList5"/>
    <dgm:cxn modelId="{7BFB09A7-960A-4787-8B2B-0A92493788F3}" type="presParOf" srcId="{CFF69BBC-EE6A-4DAD-B6B4-1C71D5F97B62}" destId="{7445FF79-D077-48C5-810A-A3E5950F4C51}" srcOrd="3" destOrd="0" presId="urn:microsoft.com/office/officeart/2005/8/layout/vList5"/>
    <dgm:cxn modelId="{467892BF-3AB3-48BB-A6CB-C900964E3FD2}" type="presParOf" srcId="{CFF69BBC-EE6A-4DAD-B6B4-1C71D5F97B62}" destId="{22E9DE7C-F8FF-49C3-BB4E-7A429564951A}" srcOrd="4" destOrd="0" presId="urn:microsoft.com/office/officeart/2005/8/layout/vList5"/>
    <dgm:cxn modelId="{1ACCB31D-3627-40B3-AA7C-B11405145FC1}" type="presParOf" srcId="{22E9DE7C-F8FF-49C3-BB4E-7A429564951A}" destId="{C5639B36-E7A7-4FC1-A2A1-3586E917B275}" srcOrd="0" destOrd="0" presId="urn:microsoft.com/office/officeart/2005/8/layout/vList5"/>
    <dgm:cxn modelId="{7EE59B67-3682-4C85-A617-F117348F6566}" type="presParOf" srcId="{CFF69BBC-EE6A-4DAD-B6B4-1C71D5F97B62}" destId="{A6703482-6ADE-495E-B655-CB28259468C9}" srcOrd="5" destOrd="0" presId="urn:microsoft.com/office/officeart/2005/8/layout/vList5"/>
    <dgm:cxn modelId="{A5EA7F5F-A824-4D29-BA47-E9D40632F745}" type="presParOf" srcId="{CFF69BBC-EE6A-4DAD-B6B4-1C71D5F97B62}" destId="{1B619D4E-47CF-4582-B9BD-B3F8433A808C}" srcOrd="6" destOrd="0" presId="urn:microsoft.com/office/officeart/2005/8/layout/vList5"/>
    <dgm:cxn modelId="{716EE019-B4B1-4586-99F2-4FF375395811}" type="presParOf" srcId="{1B619D4E-47CF-4582-B9BD-B3F8433A808C}" destId="{4841B44B-821F-4A99-8B85-32F61FC31A36}" srcOrd="0" destOrd="0" presId="urn:microsoft.com/office/officeart/2005/8/layout/vList5"/>
    <dgm:cxn modelId="{4CD8552E-38C1-4827-9E82-DB174AA84D4D}" type="presParOf" srcId="{CFF69BBC-EE6A-4DAD-B6B4-1C71D5F97B62}" destId="{4BB53E2E-1E63-4C27-AE85-4B8FF0225E58}" srcOrd="7" destOrd="0" presId="urn:microsoft.com/office/officeart/2005/8/layout/vList5"/>
    <dgm:cxn modelId="{D09102DE-C748-4057-9133-19AE9B7718DC}" type="presParOf" srcId="{CFF69BBC-EE6A-4DAD-B6B4-1C71D5F97B62}" destId="{557EB073-220F-415D-BA24-25F8FD093826}" srcOrd="8" destOrd="0" presId="urn:microsoft.com/office/officeart/2005/8/layout/vList5"/>
    <dgm:cxn modelId="{F835C57B-F77A-439B-9FAB-4E41ED41D82A}" type="presParOf" srcId="{557EB073-220F-415D-BA24-25F8FD093826}" destId="{9FBEAAE8-EFE9-43A0-AF05-21AC9D21FFC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1311CC0-44E4-48DD-8B7F-E8C5E539805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DA05AF-02BA-46C1-88D2-20DF9E6DADF7}">
      <dgm:prSet phldrT="[Text]"/>
      <dgm:spPr/>
      <dgm:t>
        <a:bodyPr/>
        <a:lstStyle/>
        <a:p>
          <a:r>
            <a:rPr lang="en-US" dirty="0" smtClean="0"/>
            <a:t>Desktop virtualization</a:t>
          </a:r>
          <a:endParaRPr lang="en-US" dirty="0"/>
        </a:p>
      </dgm:t>
    </dgm:pt>
    <dgm:pt modelId="{47CA3870-9843-4405-B45D-5D090D07E8CA}" type="parTrans" cxnId="{C99F0297-9221-4DE6-81D7-7F35AC99ED62}">
      <dgm:prSet/>
      <dgm:spPr/>
      <dgm:t>
        <a:bodyPr/>
        <a:lstStyle/>
        <a:p>
          <a:endParaRPr lang="en-US"/>
        </a:p>
      </dgm:t>
    </dgm:pt>
    <dgm:pt modelId="{F9315E3F-7579-48E1-99C0-4E3D46E06578}" type="sibTrans" cxnId="{C99F0297-9221-4DE6-81D7-7F35AC99ED62}">
      <dgm:prSet/>
      <dgm:spPr/>
      <dgm:t>
        <a:bodyPr/>
        <a:lstStyle/>
        <a:p>
          <a:endParaRPr lang="en-US"/>
        </a:p>
      </dgm:t>
    </dgm:pt>
    <dgm:pt modelId="{755E1F36-27C6-4FAE-B45E-FDCE73932F0E}">
      <dgm:prSet phldrT="[Text]"/>
      <dgm:spPr/>
      <dgm:t>
        <a:bodyPr/>
        <a:lstStyle/>
        <a:p>
          <a:r>
            <a:rPr lang="en-US" dirty="0" smtClean="0"/>
            <a:t>Reduce Energy Consumption</a:t>
          </a:r>
          <a:endParaRPr lang="en-US" dirty="0"/>
        </a:p>
      </dgm:t>
    </dgm:pt>
    <dgm:pt modelId="{B8BEB78E-09A1-4F7B-AEF5-7E78B2424506}" type="parTrans" cxnId="{12417B1B-D94A-4671-A4CA-4B23581BB1DC}">
      <dgm:prSet/>
      <dgm:spPr/>
      <dgm:t>
        <a:bodyPr/>
        <a:lstStyle/>
        <a:p>
          <a:endParaRPr lang="en-US"/>
        </a:p>
      </dgm:t>
    </dgm:pt>
    <dgm:pt modelId="{E301DD2A-0B5A-4F36-A650-F48359518FA6}" type="sibTrans" cxnId="{12417B1B-D94A-4671-A4CA-4B23581BB1DC}">
      <dgm:prSet/>
      <dgm:spPr/>
      <dgm:t>
        <a:bodyPr/>
        <a:lstStyle/>
        <a:p>
          <a:endParaRPr lang="en-US"/>
        </a:p>
      </dgm:t>
    </dgm:pt>
    <dgm:pt modelId="{BFBD4AAE-6C4A-4275-83CE-85310888902E}">
      <dgm:prSet phldrT="[Text]"/>
      <dgm:spPr/>
      <dgm:t>
        <a:bodyPr/>
        <a:lstStyle/>
        <a:p>
          <a:r>
            <a:rPr lang="en-US" dirty="0" smtClean="0"/>
            <a:t>Decrease cost of maintenance and management</a:t>
          </a:r>
          <a:endParaRPr lang="en-US" dirty="0"/>
        </a:p>
      </dgm:t>
    </dgm:pt>
    <dgm:pt modelId="{D5081976-0FAA-4186-8F34-AFC90B9D6B29}" type="parTrans" cxnId="{01DC24E7-E011-4F15-8AD4-1D450DDBBFE3}">
      <dgm:prSet/>
      <dgm:spPr/>
      <dgm:t>
        <a:bodyPr/>
        <a:lstStyle/>
        <a:p>
          <a:endParaRPr lang="en-US"/>
        </a:p>
      </dgm:t>
    </dgm:pt>
    <dgm:pt modelId="{3038C1B5-0FBC-4BA5-93F8-202D65592B62}" type="sibTrans" cxnId="{01DC24E7-E011-4F15-8AD4-1D450DDBBFE3}">
      <dgm:prSet/>
      <dgm:spPr/>
      <dgm:t>
        <a:bodyPr/>
        <a:lstStyle/>
        <a:p>
          <a:endParaRPr lang="en-US"/>
        </a:p>
      </dgm:t>
    </dgm:pt>
    <dgm:pt modelId="{AC0E746F-B311-4978-8FEE-C92E9DAF2E08}" type="pres">
      <dgm:prSet presAssocID="{D1311CC0-44E4-48DD-8B7F-E8C5E53980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A646F02-FF65-4BF9-BD67-88B5F1CAD566}" type="pres">
      <dgm:prSet presAssocID="{18DA05AF-02BA-46C1-88D2-20DF9E6DADF7}" presName="hierRoot1" presStyleCnt="0"/>
      <dgm:spPr/>
    </dgm:pt>
    <dgm:pt modelId="{3854F694-75C2-428D-8D95-61759EE63126}" type="pres">
      <dgm:prSet presAssocID="{18DA05AF-02BA-46C1-88D2-20DF9E6DADF7}" presName="composite" presStyleCnt="0"/>
      <dgm:spPr/>
    </dgm:pt>
    <dgm:pt modelId="{84E8E3D0-46A1-4B8A-ACA1-478BAE97ED4A}" type="pres">
      <dgm:prSet presAssocID="{18DA05AF-02BA-46C1-88D2-20DF9E6DADF7}" presName="background" presStyleLbl="node0" presStyleIdx="0" presStyleCnt="1"/>
      <dgm:spPr/>
    </dgm:pt>
    <dgm:pt modelId="{5DB11F5B-48D5-4BA8-A91D-1DCAA78EAB4D}" type="pres">
      <dgm:prSet presAssocID="{18DA05AF-02BA-46C1-88D2-20DF9E6DADF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D019222-8DAA-4A22-89EF-14A65B7D0680}" type="pres">
      <dgm:prSet presAssocID="{18DA05AF-02BA-46C1-88D2-20DF9E6DADF7}" presName="hierChild2" presStyleCnt="0"/>
      <dgm:spPr/>
    </dgm:pt>
    <dgm:pt modelId="{E6D457FE-C2C2-4726-AADA-58DBF9E90DDF}" type="pres">
      <dgm:prSet presAssocID="{B8BEB78E-09A1-4F7B-AEF5-7E78B2424506}" presName="Name10" presStyleLbl="parChTrans1D2" presStyleIdx="0" presStyleCnt="2"/>
      <dgm:spPr/>
      <dgm:t>
        <a:bodyPr/>
        <a:lstStyle/>
        <a:p>
          <a:endParaRPr lang="fr-FR"/>
        </a:p>
      </dgm:t>
    </dgm:pt>
    <dgm:pt modelId="{F26397F4-7C6D-4981-B9FB-6339FBED6813}" type="pres">
      <dgm:prSet presAssocID="{755E1F36-27C6-4FAE-B45E-FDCE73932F0E}" presName="hierRoot2" presStyleCnt="0"/>
      <dgm:spPr/>
    </dgm:pt>
    <dgm:pt modelId="{2504D91C-9B31-45BC-A101-EEDC6D19857C}" type="pres">
      <dgm:prSet presAssocID="{755E1F36-27C6-4FAE-B45E-FDCE73932F0E}" presName="composite2" presStyleCnt="0"/>
      <dgm:spPr/>
    </dgm:pt>
    <dgm:pt modelId="{DF97316E-5FFE-4435-AB2B-D5E5E587D127}" type="pres">
      <dgm:prSet presAssocID="{755E1F36-27C6-4FAE-B45E-FDCE73932F0E}" presName="background2" presStyleLbl="node2" presStyleIdx="0" presStyleCnt="2"/>
      <dgm:spPr/>
    </dgm:pt>
    <dgm:pt modelId="{E036B5EF-EB45-4613-BD4F-B194CE62F961}" type="pres">
      <dgm:prSet presAssocID="{755E1F36-27C6-4FAE-B45E-FDCE73932F0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E9C9164-6061-4B2E-835C-A69473F5D4BB}" type="pres">
      <dgm:prSet presAssocID="{755E1F36-27C6-4FAE-B45E-FDCE73932F0E}" presName="hierChild3" presStyleCnt="0"/>
      <dgm:spPr/>
    </dgm:pt>
    <dgm:pt modelId="{147C189D-6148-4DBE-B06A-CB0F0175FFBB}" type="pres">
      <dgm:prSet presAssocID="{D5081976-0FAA-4186-8F34-AFC90B9D6B29}" presName="Name10" presStyleLbl="parChTrans1D2" presStyleIdx="1" presStyleCnt="2"/>
      <dgm:spPr/>
      <dgm:t>
        <a:bodyPr/>
        <a:lstStyle/>
        <a:p>
          <a:endParaRPr lang="fr-FR"/>
        </a:p>
      </dgm:t>
    </dgm:pt>
    <dgm:pt modelId="{8C5F2CAE-C583-41FC-AB8D-2B5F5444F411}" type="pres">
      <dgm:prSet presAssocID="{BFBD4AAE-6C4A-4275-83CE-85310888902E}" presName="hierRoot2" presStyleCnt="0"/>
      <dgm:spPr/>
    </dgm:pt>
    <dgm:pt modelId="{FA627A5B-D4FC-45F0-A2B7-FE1A4A1155AB}" type="pres">
      <dgm:prSet presAssocID="{BFBD4AAE-6C4A-4275-83CE-85310888902E}" presName="composite2" presStyleCnt="0"/>
      <dgm:spPr/>
    </dgm:pt>
    <dgm:pt modelId="{32EC78EF-213F-433A-8081-EDB142E10D06}" type="pres">
      <dgm:prSet presAssocID="{BFBD4AAE-6C4A-4275-83CE-85310888902E}" presName="background2" presStyleLbl="node2" presStyleIdx="1" presStyleCnt="2"/>
      <dgm:spPr/>
    </dgm:pt>
    <dgm:pt modelId="{74262BE0-496A-4888-87AB-AAB74BB13C4D}" type="pres">
      <dgm:prSet presAssocID="{BFBD4AAE-6C4A-4275-83CE-85310888902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8D5EE63-C1DF-4CE4-BBC3-FF8D7C7308E7}" type="pres">
      <dgm:prSet presAssocID="{BFBD4AAE-6C4A-4275-83CE-85310888902E}" presName="hierChild3" presStyleCnt="0"/>
      <dgm:spPr/>
    </dgm:pt>
  </dgm:ptLst>
  <dgm:cxnLst>
    <dgm:cxn modelId="{B4ACBB73-699F-4AF5-89C4-E7463A9EF7FE}" type="presOf" srcId="{D5081976-0FAA-4186-8F34-AFC90B9D6B29}" destId="{147C189D-6148-4DBE-B06A-CB0F0175FFBB}" srcOrd="0" destOrd="0" presId="urn:microsoft.com/office/officeart/2005/8/layout/hierarchy1"/>
    <dgm:cxn modelId="{01DC24E7-E011-4F15-8AD4-1D450DDBBFE3}" srcId="{18DA05AF-02BA-46C1-88D2-20DF9E6DADF7}" destId="{BFBD4AAE-6C4A-4275-83CE-85310888902E}" srcOrd="1" destOrd="0" parTransId="{D5081976-0FAA-4186-8F34-AFC90B9D6B29}" sibTransId="{3038C1B5-0FBC-4BA5-93F8-202D65592B62}"/>
    <dgm:cxn modelId="{C99F0297-9221-4DE6-81D7-7F35AC99ED62}" srcId="{D1311CC0-44E4-48DD-8B7F-E8C5E5398058}" destId="{18DA05AF-02BA-46C1-88D2-20DF9E6DADF7}" srcOrd="0" destOrd="0" parTransId="{47CA3870-9843-4405-B45D-5D090D07E8CA}" sibTransId="{F9315E3F-7579-48E1-99C0-4E3D46E06578}"/>
    <dgm:cxn modelId="{498FF57D-CEF4-48F8-A234-8846441E93B9}" type="presOf" srcId="{755E1F36-27C6-4FAE-B45E-FDCE73932F0E}" destId="{E036B5EF-EB45-4613-BD4F-B194CE62F961}" srcOrd="0" destOrd="0" presId="urn:microsoft.com/office/officeart/2005/8/layout/hierarchy1"/>
    <dgm:cxn modelId="{D301998C-A603-47DB-9763-685A51DCA849}" type="presOf" srcId="{D1311CC0-44E4-48DD-8B7F-E8C5E5398058}" destId="{AC0E746F-B311-4978-8FEE-C92E9DAF2E08}" srcOrd="0" destOrd="0" presId="urn:microsoft.com/office/officeart/2005/8/layout/hierarchy1"/>
    <dgm:cxn modelId="{F77EC835-4445-4530-ABFE-4A83E28514E8}" type="presOf" srcId="{18DA05AF-02BA-46C1-88D2-20DF9E6DADF7}" destId="{5DB11F5B-48D5-4BA8-A91D-1DCAA78EAB4D}" srcOrd="0" destOrd="0" presId="urn:microsoft.com/office/officeart/2005/8/layout/hierarchy1"/>
    <dgm:cxn modelId="{64F62E8C-D82C-4DF1-8A93-83F0DF94CD1F}" type="presOf" srcId="{BFBD4AAE-6C4A-4275-83CE-85310888902E}" destId="{74262BE0-496A-4888-87AB-AAB74BB13C4D}" srcOrd="0" destOrd="0" presId="urn:microsoft.com/office/officeart/2005/8/layout/hierarchy1"/>
    <dgm:cxn modelId="{12417B1B-D94A-4671-A4CA-4B23581BB1DC}" srcId="{18DA05AF-02BA-46C1-88D2-20DF9E6DADF7}" destId="{755E1F36-27C6-4FAE-B45E-FDCE73932F0E}" srcOrd="0" destOrd="0" parTransId="{B8BEB78E-09A1-4F7B-AEF5-7E78B2424506}" sibTransId="{E301DD2A-0B5A-4F36-A650-F48359518FA6}"/>
    <dgm:cxn modelId="{285423D9-1F10-4827-8081-E08C2B6AAA6D}" type="presOf" srcId="{B8BEB78E-09A1-4F7B-AEF5-7E78B2424506}" destId="{E6D457FE-C2C2-4726-AADA-58DBF9E90DDF}" srcOrd="0" destOrd="0" presId="urn:microsoft.com/office/officeart/2005/8/layout/hierarchy1"/>
    <dgm:cxn modelId="{E3A8B0D1-9998-4BFB-85A4-9C05588CE895}" type="presParOf" srcId="{AC0E746F-B311-4978-8FEE-C92E9DAF2E08}" destId="{DA646F02-FF65-4BF9-BD67-88B5F1CAD566}" srcOrd="0" destOrd="0" presId="urn:microsoft.com/office/officeart/2005/8/layout/hierarchy1"/>
    <dgm:cxn modelId="{8F503085-1135-47BA-98CE-DBF09107A556}" type="presParOf" srcId="{DA646F02-FF65-4BF9-BD67-88B5F1CAD566}" destId="{3854F694-75C2-428D-8D95-61759EE63126}" srcOrd="0" destOrd="0" presId="urn:microsoft.com/office/officeart/2005/8/layout/hierarchy1"/>
    <dgm:cxn modelId="{C25EFC77-5B93-4A5C-9C82-9300C600A5B5}" type="presParOf" srcId="{3854F694-75C2-428D-8D95-61759EE63126}" destId="{84E8E3D0-46A1-4B8A-ACA1-478BAE97ED4A}" srcOrd="0" destOrd="0" presId="urn:microsoft.com/office/officeart/2005/8/layout/hierarchy1"/>
    <dgm:cxn modelId="{4839CCD0-169A-4EEE-BB7C-8271BE854803}" type="presParOf" srcId="{3854F694-75C2-428D-8D95-61759EE63126}" destId="{5DB11F5B-48D5-4BA8-A91D-1DCAA78EAB4D}" srcOrd="1" destOrd="0" presId="urn:microsoft.com/office/officeart/2005/8/layout/hierarchy1"/>
    <dgm:cxn modelId="{8C82102E-8806-4D22-ADB9-7316BDA896BA}" type="presParOf" srcId="{DA646F02-FF65-4BF9-BD67-88B5F1CAD566}" destId="{AD019222-8DAA-4A22-89EF-14A65B7D0680}" srcOrd="1" destOrd="0" presId="urn:microsoft.com/office/officeart/2005/8/layout/hierarchy1"/>
    <dgm:cxn modelId="{01CA3903-2FFC-4070-9B8E-424B01EDE7EC}" type="presParOf" srcId="{AD019222-8DAA-4A22-89EF-14A65B7D0680}" destId="{E6D457FE-C2C2-4726-AADA-58DBF9E90DDF}" srcOrd="0" destOrd="0" presId="urn:microsoft.com/office/officeart/2005/8/layout/hierarchy1"/>
    <dgm:cxn modelId="{B97E019E-D2D1-4561-819C-EE242B056B87}" type="presParOf" srcId="{AD019222-8DAA-4A22-89EF-14A65B7D0680}" destId="{F26397F4-7C6D-4981-B9FB-6339FBED6813}" srcOrd="1" destOrd="0" presId="urn:microsoft.com/office/officeart/2005/8/layout/hierarchy1"/>
    <dgm:cxn modelId="{5F7B0D3B-32B3-465A-8ED3-14340B4B2323}" type="presParOf" srcId="{F26397F4-7C6D-4981-B9FB-6339FBED6813}" destId="{2504D91C-9B31-45BC-A101-EEDC6D19857C}" srcOrd="0" destOrd="0" presId="urn:microsoft.com/office/officeart/2005/8/layout/hierarchy1"/>
    <dgm:cxn modelId="{890AE9B6-61DA-4930-97FD-EE3C0403BFA7}" type="presParOf" srcId="{2504D91C-9B31-45BC-A101-EEDC6D19857C}" destId="{DF97316E-5FFE-4435-AB2B-D5E5E587D127}" srcOrd="0" destOrd="0" presId="urn:microsoft.com/office/officeart/2005/8/layout/hierarchy1"/>
    <dgm:cxn modelId="{4C6DC008-074A-47CE-B4B1-50CFE65470C2}" type="presParOf" srcId="{2504D91C-9B31-45BC-A101-EEDC6D19857C}" destId="{E036B5EF-EB45-4613-BD4F-B194CE62F961}" srcOrd="1" destOrd="0" presId="urn:microsoft.com/office/officeart/2005/8/layout/hierarchy1"/>
    <dgm:cxn modelId="{8FD32B18-E232-45D6-9C85-C6AB8D475DAE}" type="presParOf" srcId="{F26397F4-7C6D-4981-B9FB-6339FBED6813}" destId="{6E9C9164-6061-4B2E-835C-A69473F5D4BB}" srcOrd="1" destOrd="0" presId="urn:microsoft.com/office/officeart/2005/8/layout/hierarchy1"/>
    <dgm:cxn modelId="{7A0FD55E-64C1-4525-AE89-32AB8C141B49}" type="presParOf" srcId="{AD019222-8DAA-4A22-89EF-14A65B7D0680}" destId="{147C189D-6148-4DBE-B06A-CB0F0175FFBB}" srcOrd="2" destOrd="0" presId="urn:microsoft.com/office/officeart/2005/8/layout/hierarchy1"/>
    <dgm:cxn modelId="{5478BEC3-53D4-48D1-9F5E-8F302CBED0EB}" type="presParOf" srcId="{AD019222-8DAA-4A22-89EF-14A65B7D0680}" destId="{8C5F2CAE-C583-41FC-AB8D-2B5F5444F411}" srcOrd="3" destOrd="0" presId="urn:microsoft.com/office/officeart/2005/8/layout/hierarchy1"/>
    <dgm:cxn modelId="{C72BFC2F-F2C1-4AF5-9C42-D3F1D48F3F85}" type="presParOf" srcId="{8C5F2CAE-C583-41FC-AB8D-2B5F5444F411}" destId="{FA627A5B-D4FC-45F0-A2B7-FE1A4A1155AB}" srcOrd="0" destOrd="0" presId="urn:microsoft.com/office/officeart/2005/8/layout/hierarchy1"/>
    <dgm:cxn modelId="{FEDAA1E6-CD77-4B66-8A0E-4F243D4215F1}" type="presParOf" srcId="{FA627A5B-D4FC-45F0-A2B7-FE1A4A1155AB}" destId="{32EC78EF-213F-433A-8081-EDB142E10D06}" srcOrd="0" destOrd="0" presId="urn:microsoft.com/office/officeart/2005/8/layout/hierarchy1"/>
    <dgm:cxn modelId="{999103F0-46EB-4046-AEEE-C931205D6C1F}" type="presParOf" srcId="{FA627A5B-D4FC-45F0-A2B7-FE1A4A1155AB}" destId="{74262BE0-496A-4888-87AB-AAB74BB13C4D}" srcOrd="1" destOrd="0" presId="urn:microsoft.com/office/officeart/2005/8/layout/hierarchy1"/>
    <dgm:cxn modelId="{A63C1D71-18E8-49D9-858D-438DB98C1AF7}" type="presParOf" srcId="{8C5F2CAE-C583-41FC-AB8D-2B5F5444F411}" destId="{08D5EE63-C1DF-4CE4-BBC3-FF8D7C7308E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D986FAF-CA8C-4979-AC7C-3010D9FF02D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9AEC12-D7E4-44A5-9ADC-9791EB9739EB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You can’t manage what you can’t measure. IT is increasingly under pressure to manage energy costs.</a:t>
          </a:r>
          <a:endParaRPr lang="en-US" dirty="0"/>
        </a:p>
      </dgm:t>
    </dgm:pt>
    <dgm:pt modelId="{86523619-1E6C-47A6-874A-86695B46E3A8}" type="parTrans" cxnId="{7590BCDA-0A8C-4AB5-959B-3A55201A3B90}">
      <dgm:prSet/>
      <dgm:spPr/>
      <dgm:t>
        <a:bodyPr/>
        <a:lstStyle/>
        <a:p>
          <a:endParaRPr lang="en-US"/>
        </a:p>
      </dgm:t>
    </dgm:pt>
    <dgm:pt modelId="{A1341A88-8A3E-4E64-8577-EBE29188F1A6}" type="sibTrans" cxnId="{7590BCDA-0A8C-4AB5-959B-3A55201A3B90}">
      <dgm:prSet/>
      <dgm:spPr/>
      <dgm:t>
        <a:bodyPr/>
        <a:lstStyle/>
        <a:p>
          <a:endParaRPr lang="en-US"/>
        </a:p>
      </dgm:t>
    </dgm:pt>
    <dgm:pt modelId="{FF17AD8B-604E-44B6-9AC1-38A46D4E90E8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smtClean="0"/>
            <a:t>Provide evidence for increasing efficiency in existing and future IT practices. </a:t>
          </a:r>
          <a:endParaRPr lang="en-US" dirty="0"/>
        </a:p>
      </dgm:t>
    </dgm:pt>
    <dgm:pt modelId="{AB678198-257A-409B-B0F9-C343E5189E57}" type="parTrans" cxnId="{F0AD8355-886D-4B76-B6C9-6BA2EB66B4CE}">
      <dgm:prSet/>
      <dgm:spPr/>
      <dgm:t>
        <a:bodyPr/>
        <a:lstStyle/>
        <a:p>
          <a:endParaRPr lang="en-US"/>
        </a:p>
      </dgm:t>
    </dgm:pt>
    <dgm:pt modelId="{12315C7A-E8C1-4E83-8619-2B5CE6E03FA2}" type="sibTrans" cxnId="{F0AD8355-886D-4B76-B6C9-6BA2EB66B4CE}">
      <dgm:prSet/>
      <dgm:spPr/>
      <dgm:t>
        <a:bodyPr/>
        <a:lstStyle/>
        <a:p>
          <a:endParaRPr lang="en-US"/>
        </a:p>
      </dgm:t>
    </dgm:pt>
    <dgm:pt modelId="{8596C6D4-4BFC-4181-B621-B6FFAC690FB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Measure server room consumption.</a:t>
          </a:r>
          <a:endParaRPr lang="en-US" dirty="0"/>
        </a:p>
      </dgm:t>
    </dgm:pt>
    <dgm:pt modelId="{1763A2F8-011F-47DE-AB48-C10F17FCCE30}" type="parTrans" cxnId="{D4D1A8CE-2991-4065-A54A-022E376FE05C}">
      <dgm:prSet/>
      <dgm:spPr/>
      <dgm:t>
        <a:bodyPr/>
        <a:lstStyle/>
        <a:p>
          <a:endParaRPr lang="en-US"/>
        </a:p>
      </dgm:t>
    </dgm:pt>
    <dgm:pt modelId="{38C33BBC-B8FB-4943-95C2-3C4EB741F503}" type="sibTrans" cxnId="{D4D1A8CE-2991-4065-A54A-022E376FE05C}">
      <dgm:prSet/>
      <dgm:spPr/>
      <dgm:t>
        <a:bodyPr/>
        <a:lstStyle/>
        <a:p>
          <a:endParaRPr lang="en-US"/>
        </a:p>
      </dgm:t>
    </dgm:pt>
    <dgm:pt modelId="{6A0A3628-124C-40B4-BC5E-2930722C6A6E}">
      <dgm:prSet/>
      <dgm:spPr>
        <a:solidFill>
          <a:srgbClr val="910BBB"/>
        </a:solidFill>
      </dgm:spPr>
      <dgm:t>
        <a:bodyPr/>
        <a:lstStyle/>
        <a:p>
          <a:pPr rtl="0"/>
          <a:r>
            <a:rPr lang="en-US" dirty="0" smtClean="0"/>
            <a:t>Firms find it necessary to have quantifiable results as part of their answer. </a:t>
          </a:r>
          <a:endParaRPr lang="en-US" dirty="0"/>
        </a:p>
      </dgm:t>
    </dgm:pt>
    <dgm:pt modelId="{D0495956-6B1C-4B35-94AF-87A4427EB39C}" type="parTrans" cxnId="{9C05B7FF-F913-41FC-BE1F-1107A1452271}">
      <dgm:prSet/>
      <dgm:spPr/>
      <dgm:t>
        <a:bodyPr/>
        <a:lstStyle/>
        <a:p>
          <a:endParaRPr lang="en-US"/>
        </a:p>
      </dgm:t>
    </dgm:pt>
    <dgm:pt modelId="{F56B089A-3E5F-4ECB-B07D-5D1567B7F310}" type="sibTrans" cxnId="{9C05B7FF-F913-41FC-BE1F-1107A1452271}">
      <dgm:prSet/>
      <dgm:spPr/>
      <dgm:t>
        <a:bodyPr/>
        <a:lstStyle/>
        <a:p>
          <a:endParaRPr lang="en-US"/>
        </a:p>
      </dgm:t>
    </dgm:pt>
    <dgm:pt modelId="{6804B7E9-6DAE-4E34-A2F0-F971F3B2854C}" type="pres">
      <dgm:prSet presAssocID="{1D986FAF-CA8C-4979-AC7C-3010D9FF02D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3671980-7C8A-414B-8A95-D1737AEB01C4}" type="pres">
      <dgm:prSet presAssocID="{269AEC12-D7E4-44A5-9ADC-9791EB9739EB}" presName="horFlow" presStyleCnt="0"/>
      <dgm:spPr/>
    </dgm:pt>
    <dgm:pt modelId="{ED79375E-5936-4F76-A692-1444FBD2AB39}" type="pres">
      <dgm:prSet presAssocID="{269AEC12-D7E4-44A5-9ADC-9791EB9739EB}" presName="bigChev" presStyleLbl="node1" presStyleIdx="0" presStyleCnt="4" custScaleX="321507"/>
      <dgm:spPr/>
      <dgm:t>
        <a:bodyPr/>
        <a:lstStyle/>
        <a:p>
          <a:endParaRPr lang="fr-FR"/>
        </a:p>
      </dgm:t>
    </dgm:pt>
    <dgm:pt modelId="{591141D8-1814-4FC4-A5E6-D18E61882807}" type="pres">
      <dgm:prSet presAssocID="{269AEC12-D7E4-44A5-9ADC-9791EB9739EB}" presName="vSp" presStyleCnt="0"/>
      <dgm:spPr/>
    </dgm:pt>
    <dgm:pt modelId="{78DA69C6-EF11-4DF6-864B-611027FEE862}" type="pres">
      <dgm:prSet presAssocID="{FF17AD8B-604E-44B6-9AC1-38A46D4E90E8}" presName="horFlow" presStyleCnt="0"/>
      <dgm:spPr/>
    </dgm:pt>
    <dgm:pt modelId="{039236AB-187D-46B0-A12D-598CDA157A70}" type="pres">
      <dgm:prSet presAssocID="{FF17AD8B-604E-44B6-9AC1-38A46D4E90E8}" presName="bigChev" presStyleLbl="node1" presStyleIdx="1" presStyleCnt="4" custScaleX="321507"/>
      <dgm:spPr/>
      <dgm:t>
        <a:bodyPr/>
        <a:lstStyle/>
        <a:p>
          <a:endParaRPr lang="fr-FR"/>
        </a:p>
      </dgm:t>
    </dgm:pt>
    <dgm:pt modelId="{28995E15-9C84-40E4-A420-69F32D4984D3}" type="pres">
      <dgm:prSet presAssocID="{FF17AD8B-604E-44B6-9AC1-38A46D4E90E8}" presName="vSp" presStyleCnt="0"/>
      <dgm:spPr/>
    </dgm:pt>
    <dgm:pt modelId="{B0984821-FABA-45A6-A053-D68425FEB483}" type="pres">
      <dgm:prSet presAssocID="{8596C6D4-4BFC-4181-B621-B6FFAC690FB2}" presName="horFlow" presStyleCnt="0"/>
      <dgm:spPr/>
    </dgm:pt>
    <dgm:pt modelId="{D2147057-6D6A-464D-B59C-B9CFC92F42D6}" type="pres">
      <dgm:prSet presAssocID="{8596C6D4-4BFC-4181-B621-B6FFAC690FB2}" presName="bigChev" presStyleLbl="node1" presStyleIdx="2" presStyleCnt="4" custScaleX="321507"/>
      <dgm:spPr/>
      <dgm:t>
        <a:bodyPr/>
        <a:lstStyle/>
        <a:p>
          <a:endParaRPr lang="fr-FR"/>
        </a:p>
      </dgm:t>
    </dgm:pt>
    <dgm:pt modelId="{F4938238-AB6C-46FC-A7FF-E20ABADE3821}" type="pres">
      <dgm:prSet presAssocID="{8596C6D4-4BFC-4181-B621-B6FFAC690FB2}" presName="vSp" presStyleCnt="0"/>
      <dgm:spPr/>
    </dgm:pt>
    <dgm:pt modelId="{CF883BBC-6802-495F-BBFB-74BC7947A464}" type="pres">
      <dgm:prSet presAssocID="{6A0A3628-124C-40B4-BC5E-2930722C6A6E}" presName="horFlow" presStyleCnt="0"/>
      <dgm:spPr/>
    </dgm:pt>
    <dgm:pt modelId="{476E3F25-349C-41F3-B15E-8A8404847EB6}" type="pres">
      <dgm:prSet presAssocID="{6A0A3628-124C-40B4-BC5E-2930722C6A6E}" presName="bigChev" presStyleLbl="node1" presStyleIdx="3" presStyleCnt="4" custScaleX="321507"/>
      <dgm:spPr/>
      <dgm:t>
        <a:bodyPr/>
        <a:lstStyle/>
        <a:p>
          <a:endParaRPr lang="fr-FR"/>
        </a:p>
      </dgm:t>
    </dgm:pt>
  </dgm:ptLst>
  <dgm:cxnLst>
    <dgm:cxn modelId="{9BF64135-BB7C-41F5-A0EC-CE593B5B79E3}" type="presOf" srcId="{269AEC12-D7E4-44A5-9ADC-9791EB9739EB}" destId="{ED79375E-5936-4F76-A692-1444FBD2AB39}" srcOrd="0" destOrd="0" presId="urn:microsoft.com/office/officeart/2005/8/layout/lProcess3"/>
    <dgm:cxn modelId="{9C05B7FF-F913-41FC-BE1F-1107A1452271}" srcId="{1D986FAF-CA8C-4979-AC7C-3010D9FF02DF}" destId="{6A0A3628-124C-40B4-BC5E-2930722C6A6E}" srcOrd="3" destOrd="0" parTransId="{D0495956-6B1C-4B35-94AF-87A4427EB39C}" sibTransId="{F56B089A-3E5F-4ECB-B07D-5D1567B7F310}"/>
    <dgm:cxn modelId="{3425C7DE-260A-4DC7-8039-66CA64F4B042}" type="presOf" srcId="{1D986FAF-CA8C-4979-AC7C-3010D9FF02DF}" destId="{6804B7E9-6DAE-4E34-A2F0-F971F3B2854C}" srcOrd="0" destOrd="0" presId="urn:microsoft.com/office/officeart/2005/8/layout/lProcess3"/>
    <dgm:cxn modelId="{B9925CFA-0ED9-4BF8-B65A-0C1585D7F3D4}" type="presOf" srcId="{FF17AD8B-604E-44B6-9AC1-38A46D4E90E8}" destId="{039236AB-187D-46B0-A12D-598CDA157A70}" srcOrd="0" destOrd="0" presId="urn:microsoft.com/office/officeart/2005/8/layout/lProcess3"/>
    <dgm:cxn modelId="{F0AD8355-886D-4B76-B6C9-6BA2EB66B4CE}" srcId="{1D986FAF-CA8C-4979-AC7C-3010D9FF02DF}" destId="{FF17AD8B-604E-44B6-9AC1-38A46D4E90E8}" srcOrd="1" destOrd="0" parTransId="{AB678198-257A-409B-B0F9-C343E5189E57}" sibTransId="{12315C7A-E8C1-4E83-8619-2B5CE6E03FA2}"/>
    <dgm:cxn modelId="{4D7C17DC-C4F3-4D82-B75B-DBE7C0053752}" type="presOf" srcId="{8596C6D4-4BFC-4181-B621-B6FFAC690FB2}" destId="{D2147057-6D6A-464D-B59C-B9CFC92F42D6}" srcOrd="0" destOrd="0" presId="urn:microsoft.com/office/officeart/2005/8/layout/lProcess3"/>
    <dgm:cxn modelId="{D4D1A8CE-2991-4065-A54A-022E376FE05C}" srcId="{1D986FAF-CA8C-4979-AC7C-3010D9FF02DF}" destId="{8596C6D4-4BFC-4181-B621-B6FFAC690FB2}" srcOrd="2" destOrd="0" parTransId="{1763A2F8-011F-47DE-AB48-C10F17FCCE30}" sibTransId="{38C33BBC-B8FB-4943-95C2-3C4EB741F503}"/>
    <dgm:cxn modelId="{7590BCDA-0A8C-4AB5-959B-3A55201A3B90}" srcId="{1D986FAF-CA8C-4979-AC7C-3010D9FF02DF}" destId="{269AEC12-D7E4-44A5-9ADC-9791EB9739EB}" srcOrd="0" destOrd="0" parTransId="{86523619-1E6C-47A6-874A-86695B46E3A8}" sibTransId="{A1341A88-8A3E-4E64-8577-EBE29188F1A6}"/>
    <dgm:cxn modelId="{F8577017-9894-46B8-BACB-616F77FE3037}" type="presOf" srcId="{6A0A3628-124C-40B4-BC5E-2930722C6A6E}" destId="{476E3F25-349C-41F3-B15E-8A8404847EB6}" srcOrd="0" destOrd="0" presId="urn:microsoft.com/office/officeart/2005/8/layout/lProcess3"/>
    <dgm:cxn modelId="{515EC23B-032C-4A37-AD1D-58C0873938AB}" type="presParOf" srcId="{6804B7E9-6DAE-4E34-A2F0-F971F3B2854C}" destId="{B3671980-7C8A-414B-8A95-D1737AEB01C4}" srcOrd="0" destOrd="0" presId="urn:microsoft.com/office/officeart/2005/8/layout/lProcess3"/>
    <dgm:cxn modelId="{6510B67F-5F9D-4025-B63F-2BEDB610FE2A}" type="presParOf" srcId="{B3671980-7C8A-414B-8A95-D1737AEB01C4}" destId="{ED79375E-5936-4F76-A692-1444FBD2AB39}" srcOrd="0" destOrd="0" presId="urn:microsoft.com/office/officeart/2005/8/layout/lProcess3"/>
    <dgm:cxn modelId="{E6390B44-3037-4962-A08E-39AEEFB00873}" type="presParOf" srcId="{6804B7E9-6DAE-4E34-A2F0-F971F3B2854C}" destId="{591141D8-1814-4FC4-A5E6-D18E61882807}" srcOrd="1" destOrd="0" presId="urn:microsoft.com/office/officeart/2005/8/layout/lProcess3"/>
    <dgm:cxn modelId="{ED8E2C0D-D8F0-4F13-A96B-43AABEDFF048}" type="presParOf" srcId="{6804B7E9-6DAE-4E34-A2F0-F971F3B2854C}" destId="{78DA69C6-EF11-4DF6-864B-611027FEE862}" srcOrd="2" destOrd="0" presId="urn:microsoft.com/office/officeart/2005/8/layout/lProcess3"/>
    <dgm:cxn modelId="{8FE89EAA-807C-4815-BFE9-7F9AD0445106}" type="presParOf" srcId="{78DA69C6-EF11-4DF6-864B-611027FEE862}" destId="{039236AB-187D-46B0-A12D-598CDA157A70}" srcOrd="0" destOrd="0" presId="urn:microsoft.com/office/officeart/2005/8/layout/lProcess3"/>
    <dgm:cxn modelId="{EAEE44EF-F03E-4515-A66F-426C031742C9}" type="presParOf" srcId="{6804B7E9-6DAE-4E34-A2F0-F971F3B2854C}" destId="{28995E15-9C84-40E4-A420-69F32D4984D3}" srcOrd="3" destOrd="0" presId="urn:microsoft.com/office/officeart/2005/8/layout/lProcess3"/>
    <dgm:cxn modelId="{5EC10DF0-74BC-499D-B973-E64F0837292E}" type="presParOf" srcId="{6804B7E9-6DAE-4E34-A2F0-F971F3B2854C}" destId="{B0984821-FABA-45A6-A053-D68425FEB483}" srcOrd="4" destOrd="0" presId="urn:microsoft.com/office/officeart/2005/8/layout/lProcess3"/>
    <dgm:cxn modelId="{B131000A-89C9-4533-9106-F2CFFACD2944}" type="presParOf" srcId="{B0984821-FABA-45A6-A053-D68425FEB483}" destId="{D2147057-6D6A-464D-B59C-B9CFC92F42D6}" srcOrd="0" destOrd="0" presId="urn:microsoft.com/office/officeart/2005/8/layout/lProcess3"/>
    <dgm:cxn modelId="{32318B79-D7D6-4673-B8C7-8E2BB75FC15E}" type="presParOf" srcId="{6804B7E9-6DAE-4E34-A2F0-F971F3B2854C}" destId="{F4938238-AB6C-46FC-A7FF-E20ABADE3821}" srcOrd="5" destOrd="0" presId="urn:microsoft.com/office/officeart/2005/8/layout/lProcess3"/>
    <dgm:cxn modelId="{5B2B28D7-82E8-41EB-9EB3-C7BD1A00F5AF}" type="presParOf" srcId="{6804B7E9-6DAE-4E34-A2F0-F971F3B2854C}" destId="{CF883BBC-6802-495F-BBFB-74BC7947A464}" srcOrd="6" destOrd="0" presId="urn:microsoft.com/office/officeart/2005/8/layout/lProcess3"/>
    <dgm:cxn modelId="{0DF77638-515E-4AC2-9B37-85F97E2C1439}" type="presParOf" srcId="{CF883BBC-6802-495F-BBFB-74BC7947A464}" destId="{476E3F25-349C-41F3-B15E-8A8404847EB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649A378-054D-421D-A63A-F2B49B19C3B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512BC4-2BB1-4FC0-853F-35B8E69EB4A5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sz="1600" dirty="0" smtClean="0"/>
            <a:t>The success of </a:t>
          </a:r>
          <a:r>
            <a:rPr lang="en-US" sz="1600" dirty="0" smtClean="0"/>
            <a:t>ICT </a:t>
          </a:r>
          <a:r>
            <a:rPr lang="en-US" sz="1600" dirty="0" smtClean="0"/>
            <a:t>equipment recycling relies not on a business case with cost savings, but on a combination of environmental responsibility and regulatory pressures.</a:t>
          </a:r>
          <a:endParaRPr lang="en-US" sz="1600" dirty="0"/>
        </a:p>
      </dgm:t>
    </dgm:pt>
    <dgm:pt modelId="{CA8DDAB7-7416-4122-855F-0119EA4A55AC}" type="parTrans" cxnId="{49723E1A-A453-4E62-B4C5-B88BC56B7CFD}">
      <dgm:prSet/>
      <dgm:spPr/>
      <dgm:t>
        <a:bodyPr/>
        <a:lstStyle/>
        <a:p>
          <a:endParaRPr lang="en-US" sz="2000"/>
        </a:p>
      </dgm:t>
    </dgm:pt>
    <dgm:pt modelId="{9B53499D-439B-4241-9681-B44DB5B6C285}" type="sibTrans" cxnId="{49723E1A-A453-4E62-B4C5-B88BC56B7CFD}">
      <dgm:prSet/>
      <dgm:spPr/>
      <dgm:t>
        <a:bodyPr/>
        <a:lstStyle/>
        <a:p>
          <a:endParaRPr lang="en-US" sz="2000"/>
        </a:p>
      </dgm:t>
    </dgm:pt>
    <dgm:pt modelId="{DA4F79E9-8BEC-4577-9CCA-CDE7963374F9}" type="pres">
      <dgm:prSet presAssocID="{9649A378-054D-421D-A63A-F2B49B19C3B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43CD4C-7EC3-4B08-AEE0-5F5249293AF0}" type="pres">
      <dgm:prSet presAssocID="{9649A378-054D-421D-A63A-F2B49B19C3BF}" presName="cycle" presStyleCnt="0"/>
      <dgm:spPr/>
    </dgm:pt>
    <dgm:pt modelId="{0B5BB276-2B83-48D6-9E60-F10D0DA2E1B3}" type="pres">
      <dgm:prSet presAssocID="{9649A378-054D-421D-A63A-F2B49B19C3BF}" presName="centerShape" presStyleCnt="0"/>
      <dgm:spPr/>
    </dgm:pt>
    <dgm:pt modelId="{94C24C2E-5C38-4C68-8050-B95C726455F7}" type="pres">
      <dgm:prSet presAssocID="{9649A378-054D-421D-A63A-F2B49B19C3BF}" presName="connSite" presStyleLbl="node1" presStyleIdx="0" presStyleCnt="2"/>
      <dgm:spPr/>
    </dgm:pt>
    <dgm:pt modelId="{44C54BEE-9668-4396-BAE6-2DB25B67A31C}" type="pres">
      <dgm:prSet presAssocID="{9649A378-054D-421D-A63A-F2B49B19C3BF}" presName="visible" presStyleLbl="node1" presStyleIdx="0" presStyleCnt="2" custScaleX="229971" custScaleY="122181" custLinFactNeighborX="93096"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715F62FE-FABF-451A-8926-FD936994A1CE}" type="pres">
      <dgm:prSet presAssocID="{CA8DDAB7-7416-4122-855F-0119EA4A55AC}" presName="Name25" presStyleLbl="parChTrans1D1" presStyleIdx="0" presStyleCnt="1"/>
      <dgm:spPr/>
      <dgm:t>
        <a:bodyPr/>
        <a:lstStyle/>
        <a:p>
          <a:endParaRPr lang="fr-FR"/>
        </a:p>
      </dgm:t>
    </dgm:pt>
    <dgm:pt modelId="{CB77BD4D-E499-4BC9-9B4E-899BF205DAB0}" type="pres">
      <dgm:prSet presAssocID="{FC512BC4-2BB1-4FC0-853F-35B8E69EB4A5}" presName="node" presStyleCnt="0"/>
      <dgm:spPr/>
    </dgm:pt>
    <dgm:pt modelId="{81BD15D6-0066-4FF5-8016-A3C2255C875C}" type="pres">
      <dgm:prSet presAssocID="{FC512BC4-2BB1-4FC0-853F-35B8E69EB4A5}" presName="parentNode" presStyleLbl="node1" presStyleIdx="1" presStyleCnt="2" custScaleX="448924" custScaleY="203635" custLinFactX="-51408" custLinFactNeighborX="-1000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17F3F5-DBD6-41FD-A8DC-BE91EC5DB3DB}" type="pres">
      <dgm:prSet presAssocID="{FC512BC4-2BB1-4FC0-853F-35B8E69EB4A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FF7ED90-465A-4DD5-B464-99A25908182D}" type="presOf" srcId="{9649A378-054D-421D-A63A-F2B49B19C3BF}" destId="{DA4F79E9-8BEC-4577-9CCA-CDE7963374F9}" srcOrd="0" destOrd="0" presId="urn:microsoft.com/office/officeart/2005/8/layout/radial2"/>
    <dgm:cxn modelId="{C2B02C3E-9608-45E4-8FC1-814DF3B16769}" type="presOf" srcId="{CA8DDAB7-7416-4122-855F-0119EA4A55AC}" destId="{715F62FE-FABF-451A-8926-FD936994A1CE}" srcOrd="0" destOrd="0" presId="urn:microsoft.com/office/officeart/2005/8/layout/radial2"/>
    <dgm:cxn modelId="{49723E1A-A453-4E62-B4C5-B88BC56B7CFD}" srcId="{9649A378-054D-421D-A63A-F2B49B19C3BF}" destId="{FC512BC4-2BB1-4FC0-853F-35B8E69EB4A5}" srcOrd="0" destOrd="0" parTransId="{CA8DDAB7-7416-4122-855F-0119EA4A55AC}" sibTransId="{9B53499D-439B-4241-9681-B44DB5B6C285}"/>
    <dgm:cxn modelId="{5FA18E43-F483-4426-B3DA-C2F78A79DB0D}" type="presOf" srcId="{FC512BC4-2BB1-4FC0-853F-35B8E69EB4A5}" destId="{81BD15D6-0066-4FF5-8016-A3C2255C875C}" srcOrd="0" destOrd="0" presId="urn:microsoft.com/office/officeart/2005/8/layout/radial2"/>
    <dgm:cxn modelId="{43B215E5-AB84-4935-AF80-3BD649A7720F}" type="presParOf" srcId="{DA4F79E9-8BEC-4577-9CCA-CDE7963374F9}" destId="{B443CD4C-7EC3-4B08-AEE0-5F5249293AF0}" srcOrd="0" destOrd="0" presId="urn:microsoft.com/office/officeart/2005/8/layout/radial2"/>
    <dgm:cxn modelId="{7B338007-2223-4AAF-84DA-6D920219570A}" type="presParOf" srcId="{B443CD4C-7EC3-4B08-AEE0-5F5249293AF0}" destId="{0B5BB276-2B83-48D6-9E60-F10D0DA2E1B3}" srcOrd="0" destOrd="0" presId="urn:microsoft.com/office/officeart/2005/8/layout/radial2"/>
    <dgm:cxn modelId="{BE9B1613-A815-41DE-AE98-2B2AA6306045}" type="presParOf" srcId="{0B5BB276-2B83-48D6-9E60-F10D0DA2E1B3}" destId="{94C24C2E-5C38-4C68-8050-B95C726455F7}" srcOrd="0" destOrd="0" presId="urn:microsoft.com/office/officeart/2005/8/layout/radial2"/>
    <dgm:cxn modelId="{8DFE3C87-0002-4FD1-9D3F-E779AB057893}" type="presParOf" srcId="{0B5BB276-2B83-48D6-9E60-F10D0DA2E1B3}" destId="{44C54BEE-9668-4396-BAE6-2DB25B67A31C}" srcOrd="1" destOrd="0" presId="urn:microsoft.com/office/officeart/2005/8/layout/radial2"/>
    <dgm:cxn modelId="{1E9021BB-184B-4405-A3F6-8CAEEC4B97AB}" type="presParOf" srcId="{B443CD4C-7EC3-4B08-AEE0-5F5249293AF0}" destId="{715F62FE-FABF-451A-8926-FD936994A1CE}" srcOrd="1" destOrd="0" presId="urn:microsoft.com/office/officeart/2005/8/layout/radial2"/>
    <dgm:cxn modelId="{7423DE55-C3A3-4A7C-8EAA-B55320C0B451}" type="presParOf" srcId="{B443CD4C-7EC3-4B08-AEE0-5F5249293AF0}" destId="{CB77BD4D-E499-4BC9-9B4E-899BF205DAB0}" srcOrd="2" destOrd="0" presId="urn:microsoft.com/office/officeart/2005/8/layout/radial2"/>
    <dgm:cxn modelId="{789076E3-8420-4FF3-9752-62DD2AE019F8}" type="presParOf" srcId="{CB77BD4D-E499-4BC9-9B4E-899BF205DAB0}" destId="{81BD15D6-0066-4FF5-8016-A3C2255C875C}" srcOrd="0" destOrd="0" presId="urn:microsoft.com/office/officeart/2005/8/layout/radial2"/>
    <dgm:cxn modelId="{308D57A5-3767-4EA5-920A-220FE3A961E9}" type="presParOf" srcId="{CB77BD4D-E499-4BC9-9B4E-899BF205DAB0}" destId="{0417F3F5-DBD6-41FD-A8DC-BE91EC5DB3D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E07BB9-A7CF-4749-85F2-E35D1D29DC7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1EF4D48-9206-4E9A-95E1-3BA8D45F48B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Prepared by : Computer Science Department</a:t>
          </a:r>
        </a:p>
        <a:p>
          <a:pPr rtl="0"/>
          <a:r>
            <a:rPr lang="en-US" dirty="0" smtClean="0"/>
            <a:t>University of Mauritius</a:t>
          </a:r>
          <a:endParaRPr lang="fr-FR" dirty="0"/>
        </a:p>
      </dgm:t>
    </dgm:pt>
    <dgm:pt modelId="{33529EBC-E7A6-49A8-9400-0240561514C2}" type="parTrans" cxnId="{DC8DEB3B-B4C5-4939-A03D-36E48485DD5A}">
      <dgm:prSet/>
      <dgm:spPr/>
      <dgm:t>
        <a:bodyPr/>
        <a:lstStyle/>
        <a:p>
          <a:endParaRPr lang="fr-FR"/>
        </a:p>
      </dgm:t>
    </dgm:pt>
    <dgm:pt modelId="{CAE08583-674D-41C8-A77F-26B42886EACE}" type="sibTrans" cxnId="{DC8DEB3B-B4C5-4939-A03D-36E48485DD5A}">
      <dgm:prSet/>
      <dgm:spPr/>
      <dgm:t>
        <a:bodyPr/>
        <a:lstStyle/>
        <a:p>
          <a:endParaRPr lang="fr-FR"/>
        </a:p>
      </dgm:t>
    </dgm:pt>
    <dgm:pt modelId="{160B9D1C-38CE-4498-B030-9AFBF436A45B}" type="pres">
      <dgm:prSet presAssocID="{B1E07BB9-A7CF-4749-85F2-E35D1D29DC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A70724-0255-4978-9D75-FB9E64376C62}" type="pres">
      <dgm:prSet presAssocID="{C1EF4D48-9206-4E9A-95E1-3BA8D45F48B8}" presName="parentText" presStyleLbl="node1" presStyleIdx="0" presStyleCnt="1" custScaleY="128769" custLinFactNeighborY="3072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8DEB3B-B4C5-4939-A03D-36E48485DD5A}" srcId="{B1E07BB9-A7CF-4749-85F2-E35D1D29DC7B}" destId="{C1EF4D48-9206-4E9A-95E1-3BA8D45F48B8}" srcOrd="0" destOrd="0" parTransId="{33529EBC-E7A6-49A8-9400-0240561514C2}" sibTransId="{CAE08583-674D-41C8-A77F-26B42886EACE}"/>
    <dgm:cxn modelId="{1E46CAAF-6BAD-4586-99A8-DE44549CDA7B}" type="presOf" srcId="{C1EF4D48-9206-4E9A-95E1-3BA8D45F48B8}" destId="{12A70724-0255-4978-9D75-FB9E64376C62}" srcOrd="0" destOrd="0" presId="urn:microsoft.com/office/officeart/2005/8/layout/vList2"/>
    <dgm:cxn modelId="{049B9DAA-B1D2-499D-9490-AB48B41858A4}" type="presOf" srcId="{B1E07BB9-A7CF-4749-85F2-E35D1D29DC7B}" destId="{160B9D1C-38CE-4498-B030-9AFBF436A45B}" srcOrd="0" destOrd="0" presId="urn:microsoft.com/office/officeart/2005/8/layout/vList2"/>
    <dgm:cxn modelId="{2E627BA7-2116-4A94-A117-B4C9BD83EE14}" type="presParOf" srcId="{160B9D1C-38CE-4498-B030-9AFBF436A45B}" destId="{12A70724-0255-4978-9D75-FB9E64376C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06EA24F-256F-4C01-BD66-7B045FFD8DB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B19986-ECE5-4978-BD4B-0B55FF465BD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200" dirty="0" smtClean="0"/>
            <a:t>Stakeholder Support</a:t>
          </a:r>
          <a:endParaRPr lang="en-US" sz="1200" dirty="0"/>
        </a:p>
      </dgm:t>
    </dgm:pt>
    <dgm:pt modelId="{011B41B5-B853-4766-9E2D-C212ED9D82AD}" type="parTrans" cxnId="{CB96E7DD-8CE4-414A-A409-FB36CE6C505D}">
      <dgm:prSet/>
      <dgm:spPr/>
      <dgm:t>
        <a:bodyPr/>
        <a:lstStyle/>
        <a:p>
          <a:endParaRPr lang="en-US"/>
        </a:p>
      </dgm:t>
    </dgm:pt>
    <dgm:pt modelId="{409798A4-3D55-4D52-9F6E-180AA05EE754}" type="sibTrans" cxnId="{CB96E7DD-8CE4-414A-A409-FB36CE6C505D}">
      <dgm:prSet/>
      <dgm:spPr/>
      <dgm:t>
        <a:bodyPr/>
        <a:lstStyle/>
        <a:p>
          <a:endParaRPr lang="en-US"/>
        </a:p>
      </dgm:t>
    </dgm:pt>
    <dgm:pt modelId="{32511995-18E9-40B8-8AAC-74C18958766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1200" dirty="0" smtClean="0"/>
            <a:t> Overcome barriers such as inadequate funding, misalignment with physical facilities, and a lack of resources, such as IT staff, can all be barriers.</a:t>
          </a:r>
          <a:endParaRPr lang="en-US" sz="1200" dirty="0"/>
        </a:p>
      </dgm:t>
    </dgm:pt>
    <dgm:pt modelId="{93F80E48-666A-48C2-9CC1-6E064E59C367}" type="parTrans" cxnId="{5363FCA0-ADA3-44AE-8FED-442D4F090576}">
      <dgm:prSet/>
      <dgm:spPr/>
      <dgm:t>
        <a:bodyPr/>
        <a:lstStyle/>
        <a:p>
          <a:endParaRPr lang="en-US"/>
        </a:p>
      </dgm:t>
    </dgm:pt>
    <dgm:pt modelId="{908F32B1-F857-4D98-B1FD-C73B8D51C149}" type="sibTrans" cxnId="{5363FCA0-ADA3-44AE-8FED-442D4F090576}">
      <dgm:prSet/>
      <dgm:spPr/>
      <dgm:t>
        <a:bodyPr/>
        <a:lstStyle/>
        <a:p>
          <a:endParaRPr lang="en-US"/>
        </a:p>
      </dgm:t>
    </dgm:pt>
    <dgm:pt modelId="{2068DB59-6670-4354-930A-F458E483EC46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n-US" sz="1200" dirty="0" smtClean="0"/>
            <a:t>Economic Tradeoffs</a:t>
          </a:r>
          <a:endParaRPr lang="en-US" sz="1200" dirty="0"/>
        </a:p>
      </dgm:t>
    </dgm:pt>
    <dgm:pt modelId="{35ACEA32-815E-49F6-B8C0-226B33374D7C}" type="parTrans" cxnId="{928593C2-2A12-422C-B9B4-2EEC952DF592}">
      <dgm:prSet/>
      <dgm:spPr/>
      <dgm:t>
        <a:bodyPr/>
        <a:lstStyle/>
        <a:p>
          <a:endParaRPr lang="en-US"/>
        </a:p>
      </dgm:t>
    </dgm:pt>
    <dgm:pt modelId="{75DF13D1-7519-4D3A-BD73-BB80B756EB2B}" type="sibTrans" cxnId="{928593C2-2A12-422C-B9B4-2EEC952DF592}">
      <dgm:prSet/>
      <dgm:spPr/>
      <dgm:t>
        <a:bodyPr/>
        <a:lstStyle/>
        <a:p>
          <a:endParaRPr lang="en-US"/>
        </a:p>
      </dgm:t>
    </dgm:pt>
    <dgm:pt modelId="{BC349333-C0AE-4CFC-9C9B-4D790045E768}" type="pres">
      <dgm:prSet presAssocID="{106EA24F-256F-4C01-BD66-7B045FFD8DB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2F86F48-8DB4-4FBC-92DE-D27CA9D5A9B1}" type="pres">
      <dgm:prSet presAssocID="{106EA24F-256F-4C01-BD66-7B045FFD8DB2}" presName="cycle" presStyleCnt="0"/>
      <dgm:spPr/>
    </dgm:pt>
    <dgm:pt modelId="{67A51F2C-5382-46E4-8D01-AC82ECDA911E}" type="pres">
      <dgm:prSet presAssocID="{106EA24F-256F-4C01-BD66-7B045FFD8DB2}" presName="centerShape" presStyleCnt="0"/>
      <dgm:spPr/>
    </dgm:pt>
    <dgm:pt modelId="{A54D96E5-AAE7-4E71-A9A2-C09C7E543D4D}" type="pres">
      <dgm:prSet presAssocID="{106EA24F-256F-4C01-BD66-7B045FFD8DB2}" presName="connSite" presStyleLbl="node1" presStyleIdx="0" presStyleCnt="4"/>
      <dgm:spPr/>
    </dgm:pt>
    <dgm:pt modelId="{43C634EF-0DD2-4C64-BC41-D9CDA247590F}" type="pres">
      <dgm:prSet presAssocID="{106EA24F-256F-4C01-BD66-7B045FFD8DB2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CAF3FB-7232-462D-8851-EC62AE108D00}" type="pres">
      <dgm:prSet presAssocID="{011B41B5-B853-4766-9E2D-C212ED9D82AD}" presName="Name25" presStyleLbl="parChTrans1D1" presStyleIdx="0" presStyleCnt="3"/>
      <dgm:spPr/>
      <dgm:t>
        <a:bodyPr/>
        <a:lstStyle/>
        <a:p>
          <a:endParaRPr lang="fr-FR"/>
        </a:p>
      </dgm:t>
    </dgm:pt>
    <dgm:pt modelId="{B28C306D-984E-4421-8280-73FB70EBA669}" type="pres">
      <dgm:prSet presAssocID="{72B19986-ECE5-4978-BD4B-0B55FF465BD6}" presName="node" presStyleCnt="0"/>
      <dgm:spPr/>
    </dgm:pt>
    <dgm:pt modelId="{9AFF1D3C-88BF-4A9B-B10C-0AE14DF1B4DD}" type="pres">
      <dgm:prSet presAssocID="{72B19986-ECE5-4978-BD4B-0B55FF465BD6}" presName="parentNode" presStyleLbl="node1" presStyleIdx="1" presStyleCnt="4" custScaleX="14105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1BA5D0-D6DC-4942-9988-30DDAE167AEE}" type="pres">
      <dgm:prSet presAssocID="{72B19986-ECE5-4978-BD4B-0B55FF465BD6}" presName="childNode" presStyleLbl="revTx" presStyleIdx="0" presStyleCnt="0">
        <dgm:presLayoutVars>
          <dgm:bulletEnabled val="1"/>
        </dgm:presLayoutVars>
      </dgm:prSet>
      <dgm:spPr/>
    </dgm:pt>
    <dgm:pt modelId="{60DFDFC5-6C17-43F6-8D40-AE315BFDCD5A}" type="pres">
      <dgm:prSet presAssocID="{93F80E48-666A-48C2-9CC1-6E064E59C367}" presName="Name25" presStyleLbl="parChTrans1D1" presStyleIdx="1" presStyleCnt="3"/>
      <dgm:spPr/>
      <dgm:t>
        <a:bodyPr/>
        <a:lstStyle/>
        <a:p>
          <a:endParaRPr lang="fr-FR"/>
        </a:p>
      </dgm:t>
    </dgm:pt>
    <dgm:pt modelId="{AAF5007D-E5E2-4B4A-B004-DF29A27BACEF}" type="pres">
      <dgm:prSet presAssocID="{32511995-18E9-40B8-8AAC-74C189587661}" presName="node" presStyleCnt="0"/>
      <dgm:spPr/>
    </dgm:pt>
    <dgm:pt modelId="{AC59DC12-5F0E-483C-A048-BC1AD3559FDD}" type="pres">
      <dgm:prSet presAssocID="{32511995-18E9-40B8-8AAC-74C189587661}" presName="parentNode" presStyleLbl="node1" presStyleIdx="2" presStyleCnt="4" custScaleX="205191" custScaleY="241759" custLinFactX="57472" custLinFactNeighborX="100000" custLinFactNeighborY="3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70947-5B6A-4486-B59D-640780FC2C9E}" type="pres">
      <dgm:prSet presAssocID="{32511995-18E9-40B8-8AAC-74C189587661}" presName="childNode" presStyleLbl="revTx" presStyleIdx="0" presStyleCnt="0">
        <dgm:presLayoutVars>
          <dgm:bulletEnabled val="1"/>
        </dgm:presLayoutVars>
      </dgm:prSet>
      <dgm:spPr/>
    </dgm:pt>
    <dgm:pt modelId="{0C5F2951-6A49-433B-ADCB-EB7283B9F38C}" type="pres">
      <dgm:prSet presAssocID="{35ACEA32-815E-49F6-B8C0-226B33374D7C}" presName="Name25" presStyleLbl="parChTrans1D1" presStyleIdx="2" presStyleCnt="3"/>
      <dgm:spPr/>
      <dgm:t>
        <a:bodyPr/>
        <a:lstStyle/>
        <a:p>
          <a:endParaRPr lang="fr-FR"/>
        </a:p>
      </dgm:t>
    </dgm:pt>
    <dgm:pt modelId="{FB264266-EF5D-4604-9440-CD5C739FB14C}" type="pres">
      <dgm:prSet presAssocID="{2068DB59-6670-4354-930A-F458E483EC46}" presName="node" presStyleCnt="0"/>
      <dgm:spPr/>
    </dgm:pt>
    <dgm:pt modelId="{32CB1123-157C-4BC8-94A8-FB11F72BE412}" type="pres">
      <dgm:prSet presAssocID="{2068DB59-6670-4354-930A-F458E483EC46}" presName="parentNode" presStyleLbl="node1" presStyleIdx="3" presStyleCnt="4" custScaleX="13503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1E4C3D-B19D-4DA9-B32A-8687F0B91F0C}" type="pres">
      <dgm:prSet presAssocID="{2068DB59-6670-4354-930A-F458E483EC4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363FCA0-ADA3-44AE-8FED-442D4F090576}" srcId="{106EA24F-256F-4C01-BD66-7B045FFD8DB2}" destId="{32511995-18E9-40B8-8AAC-74C189587661}" srcOrd="1" destOrd="0" parTransId="{93F80E48-666A-48C2-9CC1-6E064E59C367}" sibTransId="{908F32B1-F857-4D98-B1FD-C73B8D51C149}"/>
    <dgm:cxn modelId="{928593C2-2A12-422C-B9B4-2EEC952DF592}" srcId="{106EA24F-256F-4C01-BD66-7B045FFD8DB2}" destId="{2068DB59-6670-4354-930A-F458E483EC46}" srcOrd="2" destOrd="0" parTransId="{35ACEA32-815E-49F6-B8C0-226B33374D7C}" sibTransId="{75DF13D1-7519-4D3A-BD73-BB80B756EB2B}"/>
    <dgm:cxn modelId="{5CFFF661-8126-4322-8422-FB1874B12A86}" type="presOf" srcId="{106EA24F-256F-4C01-BD66-7B045FFD8DB2}" destId="{BC349333-C0AE-4CFC-9C9B-4D790045E768}" srcOrd="0" destOrd="0" presId="urn:microsoft.com/office/officeart/2005/8/layout/radial2"/>
    <dgm:cxn modelId="{38A461C5-9A62-4265-BCF2-536B0FBF2C7D}" type="presOf" srcId="{35ACEA32-815E-49F6-B8C0-226B33374D7C}" destId="{0C5F2951-6A49-433B-ADCB-EB7283B9F38C}" srcOrd="0" destOrd="0" presId="urn:microsoft.com/office/officeart/2005/8/layout/radial2"/>
    <dgm:cxn modelId="{52C8CD73-2413-4BEA-AC5A-BC80D80E672F}" type="presOf" srcId="{011B41B5-B853-4766-9E2D-C212ED9D82AD}" destId="{27CAF3FB-7232-462D-8851-EC62AE108D00}" srcOrd="0" destOrd="0" presId="urn:microsoft.com/office/officeart/2005/8/layout/radial2"/>
    <dgm:cxn modelId="{69D8E67F-24AD-41B9-AB52-82947DCF2750}" type="presOf" srcId="{2068DB59-6670-4354-930A-F458E483EC46}" destId="{32CB1123-157C-4BC8-94A8-FB11F72BE412}" srcOrd="0" destOrd="0" presId="urn:microsoft.com/office/officeart/2005/8/layout/radial2"/>
    <dgm:cxn modelId="{345F8C47-6190-40EE-AAEB-2F4F7EEFFD69}" type="presOf" srcId="{93F80E48-666A-48C2-9CC1-6E064E59C367}" destId="{60DFDFC5-6C17-43F6-8D40-AE315BFDCD5A}" srcOrd="0" destOrd="0" presId="urn:microsoft.com/office/officeart/2005/8/layout/radial2"/>
    <dgm:cxn modelId="{CB96E7DD-8CE4-414A-A409-FB36CE6C505D}" srcId="{106EA24F-256F-4C01-BD66-7B045FFD8DB2}" destId="{72B19986-ECE5-4978-BD4B-0B55FF465BD6}" srcOrd="0" destOrd="0" parTransId="{011B41B5-B853-4766-9E2D-C212ED9D82AD}" sibTransId="{409798A4-3D55-4D52-9F6E-180AA05EE754}"/>
    <dgm:cxn modelId="{AC7228D3-3C32-4839-9CE5-755ABD33E589}" type="presOf" srcId="{32511995-18E9-40B8-8AAC-74C189587661}" destId="{AC59DC12-5F0E-483C-A048-BC1AD3559FDD}" srcOrd="0" destOrd="0" presId="urn:microsoft.com/office/officeart/2005/8/layout/radial2"/>
    <dgm:cxn modelId="{2C42B31A-8DD1-4018-9A83-D5425AF013A7}" type="presOf" srcId="{72B19986-ECE5-4978-BD4B-0B55FF465BD6}" destId="{9AFF1D3C-88BF-4A9B-B10C-0AE14DF1B4DD}" srcOrd="0" destOrd="0" presId="urn:microsoft.com/office/officeart/2005/8/layout/radial2"/>
    <dgm:cxn modelId="{B2F64911-BBBB-4608-A751-104A4DFDE986}" type="presParOf" srcId="{BC349333-C0AE-4CFC-9C9B-4D790045E768}" destId="{22F86F48-8DB4-4FBC-92DE-D27CA9D5A9B1}" srcOrd="0" destOrd="0" presId="urn:microsoft.com/office/officeart/2005/8/layout/radial2"/>
    <dgm:cxn modelId="{F9348C3F-3D5C-43C1-9C6C-AECC64E74CCC}" type="presParOf" srcId="{22F86F48-8DB4-4FBC-92DE-D27CA9D5A9B1}" destId="{67A51F2C-5382-46E4-8D01-AC82ECDA911E}" srcOrd="0" destOrd="0" presId="urn:microsoft.com/office/officeart/2005/8/layout/radial2"/>
    <dgm:cxn modelId="{33037E46-64D1-4E9D-8869-EDF680772E1C}" type="presParOf" srcId="{67A51F2C-5382-46E4-8D01-AC82ECDA911E}" destId="{A54D96E5-AAE7-4E71-A9A2-C09C7E543D4D}" srcOrd="0" destOrd="0" presId="urn:microsoft.com/office/officeart/2005/8/layout/radial2"/>
    <dgm:cxn modelId="{795190B5-ADC4-476A-AB55-74ED1850D34D}" type="presParOf" srcId="{67A51F2C-5382-46E4-8D01-AC82ECDA911E}" destId="{43C634EF-0DD2-4C64-BC41-D9CDA247590F}" srcOrd="1" destOrd="0" presId="urn:microsoft.com/office/officeart/2005/8/layout/radial2"/>
    <dgm:cxn modelId="{C89FACFB-3DE4-4610-99AF-AC74FE9DEA03}" type="presParOf" srcId="{22F86F48-8DB4-4FBC-92DE-D27CA9D5A9B1}" destId="{27CAF3FB-7232-462D-8851-EC62AE108D00}" srcOrd="1" destOrd="0" presId="urn:microsoft.com/office/officeart/2005/8/layout/radial2"/>
    <dgm:cxn modelId="{166319D5-D8F5-4D80-96B3-FBC3CE75D922}" type="presParOf" srcId="{22F86F48-8DB4-4FBC-92DE-D27CA9D5A9B1}" destId="{B28C306D-984E-4421-8280-73FB70EBA669}" srcOrd="2" destOrd="0" presId="urn:microsoft.com/office/officeart/2005/8/layout/radial2"/>
    <dgm:cxn modelId="{C2C93B97-A0B2-4B68-A34E-66C1E838A3E8}" type="presParOf" srcId="{B28C306D-984E-4421-8280-73FB70EBA669}" destId="{9AFF1D3C-88BF-4A9B-B10C-0AE14DF1B4DD}" srcOrd="0" destOrd="0" presId="urn:microsoft.com/office/officeart/2005/8/layout/radial2"/>
    <dgm:cxn modelId="{590683AB-6AD3-443E-AE40-D79503FB6805}" type="presParOf" srcId="{B28C306D-984E-4421-8280-73FB70EBA669}" destId="{C91BA5D0-D6DC-4942-9988-30DDAE167AEE}" srcOrd="1" destOrd="0" presId="urn:microsoft.com/office/officeart/2005/8/layout/radial2"/>
    <dgm:cxn modelId="{66D96C35-C4A2-4678-99E7-10F339B6C9F4}" type="presParOf" srcId="{22F86F48-8DB4-4FBC-92DE-D27CA9D5A9B1}" destId="{60DFDFC5-6C17-43F6-8D40-AE315BFDCD5A}" srcOrd="3" destOrd="0" presId="urn:microsoft.com/office/officeart/2005/8/layout/radial2"/>
    <dgm:cxn modelId="{A9A048C7-7C8B-4738-87FC-42F1A787DD60}" type="presParOf" srcId="{22F86F48-8DB4-4FBC-92DE-D27CA9D5A9B1}" destId="{AAF5007D-E5E2-4B4A-B004-DF29A27BACEF}" srcOrd="4" destOrd="0" presId="urn:microsoft.com/office/officeart/2005/8/layout/radial2"/>
    <dgm:cxn modelId="{E568AC2A-979B-4896-82C4-7AE4F08901C4}" type="presParOf" srcId="{AAF5007D-E5E2-4B4A-B004-DF29A27BACEF}" destId="{AC59DC12-5F0E-483C-A048-BC1AD3559FDD}" srcOrd="0" destOrd="0" presId="urn:microsoft.com/office/officeart/2005/8/layout/radial2"/>
    <dgm:cxn modelId="{967B7075-FA7B-4F30-B744-B0E6D44AE46F}" type="presParOf" srcId="{AAF5007D-E5E2-4B4A-B004-DF29A27BACEF}" destId="{28070947-5B6A-4486-B59D-640780FC2C9E}" srcOrd="1" destOrd="0" presId="urn:microsoft.com/office/officeart/2005/8/layout/radial2"/>
    <dgm:cxn modelId="{471C7500-860E-4FF7-AFA4-7333C6090236}" type="presParOf" srcId="{22F86F48-8DB4-4FBC-92DE-D27CA9D5A9B1}" destId="{0C5F2951-6A49-433B-ADCB-EB7283B9F38C}" srcOrd="5" destOrd="0" presId="urn:microsoft.com/office/officeart/2005/8/layout/radial2"/>
    <dgm:cxn modelId="{630939E2-06E5-46DE-B0E0-7E02F2FD4B75}" type="presParOf" srcId="{22F86F48-8DB4-4FBC-92DE-D27CA9D5A9B1}" destId="{FB264266-EF5D-4604-9440-CD5C739FB14C}" srcOrd="6" destOrd="0" presId="urn:microsoft.com/office/officeart/2005/8/layout/radial2"/>
    <dgm:cxn modelId="{18812715-D549-48A8-8210-55F25DED2CEA}" type="presParOf" srcId="{FB264266-EF5D-4604-9440-CD5C739FB14C}" destId="{32CB1123-157C-4BC8-94A8-FB11F72BE412}" srcOrd="0" destOrd="0" presId="urn:microsoft.com/office/officeart/2005/8/layout/radial2"/>
    <dgm:cxn modelId="{DBE43B3A-A80C-4E16-A9B0-35C378D3A126}" type="presParOf" srcId="{FB264266-EF5D-4604-9440-CD5C739FB14C}" destId="{071E4C3D-B19D-4DA9-B32A-8687F0B91F0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C429BE7-50E5-40BB-AA57-DE26F42B0B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1E7C78-1AA2-493A-8A78-1791FC59B820}">
      <dgm:prSet/>
      <dgm:spPr>
        <a:solidFill>
          <a:srgbClr val="354800"/>
        </a:solidFill>
      </dgm:spPr>
      <dgm:t>
        <a:bodyPr/>
        <a:lstStyle/>
        <a:p>
          <a:pPr rtl="0"/>
          <a:r>
            <a:rPr lang="en-US" dirty="0" smtClean="0"/>
            <a:t>Enhanced Geothermal Systems</a:t>
          </a:r>
          <a:endParaRPr lang="en-US" dirty="0"/>
        </a:p>
      </dgm:t>
    </dgm:pt>
    <dgm:pt modelId="{748E9F40-0BA8-44E3-8F86-23F2FE81B702}" type="parTrans" cxnId="{D9995909-047A-4139-AE57-0340AE3A133D}">
      <dgm:prSet/>
      <dgm:spPr/>
      <dgm:t>
        <a:bodyPr/>
        <a:lstStyle/>
        <a:p>
          <a:endParaRPr lang="en-US"/>
        </a:p>
      </dgm:t>
    </dgm:pt>
    <dgm:pt modelId="{FF56B8D1-213A-4E15-9F51-3DE9308AFB26}" type="sibTrans" cxnId="{D9995909-047A-4139-AE57-0340AE3A133D}">
      <dgm:prSet/>
      <dgm:spPr/>
      <dgm:t>
        <a:bodyPr/>
        <a:lstStyle/>
        <a:p>
          <a:endParaRPr lang="en-US"/>
        </a:p>
      </dgm:t>
    </dgm:pt>
    <dgm:pt modelId="{A0B67331-2D73-4C68-BE3F-18E51E44650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n-US" dirty="0" err="1" smtClean="0"/>
            <a:t>Nanosolar</a:t>
          </a:r>
          <a:endParaRPr lang="en-US" dirty="0"/>
        </a:p>
      </dgm:t>
    </dgm:pt>
    <dgm:pt modelId="{FE33123D-7E8C-4AD9-BED7-DCF2E7448FCC}" type="parTrans" cxnId="{A997D7ED-A2F0-4609-9BD3-5EAEAA255920}">
      <dgm:prSet/>
      <dgm:spPr/>
      <dgm:t>
        <a:bodyPr/>
        <a:lstStyle/>
        <a:p>
          <a:endParaRPr lang="en-US"/>
        </a:p>
      </dgm:t>
    </dgm:pt>
    <dgm:pt modelId="{59829D90-F8AC-42D5-A3BE-BCDD89C39D68}" type="sibTrans" cxnId="{A997D7ED-A2F0-4609-9BD3-5EAEAA255920}">
      <dgm:prSet/>
      <dgm:spPr/>
      <dgm:t>
        <a:bodyPr/>
        <a:lstStyle/>
        <a:p>
          <a:endParaRPr lang="en-US"/>
        </a:p>
      </dgm:t>
    </dgm:pt>
    <dgm:pt modelId="{AF73F53F-E479-4283-AD42-C364178EEC15}">
      <dgm:prSet/>
      <dgm:spPr>
        <a:solidFill>
          <a:srgbClr val="B31350"/>
        </a:solidFill>
      </dgm:spPr>
      <dgm:t>
        <a:bodyPr/>
        <a:lstStyle/>
        <a:p>
          <a:pPr rtl="0"/>
          <a:r>
            <a:rPr lang="en-US" dirty="0" smtClean="0"/>
            <a:t>Orbiting solar arrays</a:t>
          </a:r>
          <a:endParaRPr lang="en-US" dirty="0"/>
        </a:p>
      </dgm:t>
    </dgm:pt>
    <dgm:pt modelId="{20D0E230-1AA4-479B-A8CC-9F58825ECCDF}" type="parTrans" cxnId="{B54DD81A-2DE1-42BE-A3C0-B3A6476E38E9}">
      <dgm:prSet/>
      <dgm:spPr/>
      <dgm:t>
        <a:bodyPr/>
        <a:lstStyle/>
        <a:p>
          <a:endParaRPr lang="en-US"/>
        </a:p>
      </dgm:t>
    </dgm:pt>
    <dgm:pt modelId="{178B63D6-C337-4D73-ACC4-0058C9A9B2D9}" type="sibTrans" cxnId="{B54DD81A-2DE1-42BE-A3C0-B3A6476E38E9}">
      <dgm:prSet/>
      <dgm:spPr/>
      <dgm:t>
        <a:bodyPr/>
        <a:lstStyle/>
        <a:p>
          <a:endParaRPr lang="en-US"/>
        </a:p>
      </dgm:t>
    </dgm:pt>
    <dgm:pt modelId="{0E42FDB3-ADE4-4B8D-9FB6-8F36F09F1A0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Concentrated Solar Power</a:t>
          </a:r>
          <a:endParaRPr lang="en-US" dirty="0"/>
        </a:p>
      </dgm:t>
    </dgm:pt>
    <dgm:pt modelId="{07AF1414-77CD-46B6-A62B-687977367BA0}" type="parTrans" cxnId="{C3FF9BB2-E614-4734-A68A-E4BE94DF6F2D}">
      <dgm:prSet/>
      <dgm:spPr/>
      <dgm:t>
        <a:bodyPr/>
        <a:lstStyle/>
        <a:p>
          <a:endParaRPr lang="en-US"/>
        </a:p>
      </dgm:t>
    </dgm:pt>
    <dgm:pt modelId="{A909A0A0-EF45-4432-821F-2D89BA5EB7F9}" type="sibTrans" cxnId="{C3FF9BB2-E614-4734-A68A-E4BE94DF6F2D}">
      <dgm:prSet/>
      <dgm:spPr/>
      <dgm:t>
        <a:bodyPr/>
        <a:lstStyle/>
        <a:p>
          <a:endParaRPr lang="en-US"/>
        </a:p>
      </dgm:t>
    </dgm:pt>
    <dgm:pt modelId="{777B9F31-A26C-4BB4-AAF3-F35D0116A43F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smtClean="0"/>
            <a:t>Smart Grids</a:t>
          </a:r>
          <a:endParaRPr lang="en-US" dirty="0"/>
        </a:p>
      </dgm:t>
    </dgm:pt>
    <dgm:pt modelId="{F4049F64-216D-45F7-8AC3-639C131A6DC0}" type="parTrans" cxnId="{CB94BD4C-282C-48DB-AABD-441E66C65F35}">
      <dgm:prSet/>
      <dgm:spPr/>
      <dgm:t>
        <a:bodyPr/>
        <a:lstStyle/>
        <a:p>
          <a:endParaRPr lang="en-US"/>
        </a:p>
      </dgm:t>
    </dgm:pt>
    <dgm:pt modelId="{71F46EBD-1222-43DD-8877-2ECFD39F8DEF}" type="sibTrans" cxnId="{CB94BD4C-282C-48DB-AABD-441E66C65F35}">
      <dgm:prSet/>
      <dgm:spPr/>
      <dgm:t>
        <a:bodyPr/>
        <a:lstStyle/>
        <a:p>
          <a:endParaRPr lang="en-US"/>
        </a:p>
      </dgm:t>
    </dgm:pt>
    <dgm:pt modelId="{D8B76DBC-9628-447F-888C-64A0A52567C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Carbon Capture &amp; Storage</a:t>
          </a:r>
          <a:endParaRPr lang="en-US" dirty="0"/>
        </a:p>
      </dgm:t>
    </dgm:pt>
    <dgm:pt modelId="{D8A40D3B-27B0-4D0E-84FB-01486ECE30B4}" type="parTrans" cxnId="{BE4EE3AC-453D-4676-8A6E-0F1318686EC7}">
      <dgm:prSet/>
      <dgm:spPr/>
      <dgm:t>
        <a:bodyPr/>
        <a:lstStyle/>
        <a:p>
          <a:endParaRPr lang="en-US"/>
        </a:p>
      </dgm:t>
    </dgm:pt>
    <dgm:pt modelId="{F310B30B-F2D6-4D91-B66B-28E39E79D6E1}" type="sibTrans" cxnId="{BE4EE3AC-453D-4676-8A6E-0F1318686EC7}">
      <dgm:prSet/>
      <dgm:spPr/>
      <dgm:t>
        <a:bodyPr/>
        <a:lstStyle/>
        <a:p>
          <a:endParaRPr lang="en-US"/>
        </a:p>
      </dgm:t>
    </dgm:pt>
    <dgm:pt modelId="{601F0430-B20C-4222-90A9-7DE820FDA66D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US" dirty="0" smtClean="0"/>
            <a:t>Nuclear Fusion Power</a:t>
          </a:r>
          <a:endParaRPr lang="en-US" dirty="0"/>
        </a:p>
      </dgm:t>
    </dgm:pt>
    <dgm:pt modelId="{A020CD77-4F60-427D-BCA1-704887CF9A48}" type="parTrans" cxnId="{D15C11A4-C3F0-41C5-AA12-F09E92E62CF0}">
      <dgm:prSet/>
      <dgm:spPr/>
      <dgm:t>
        <a:bodyPr/>
        <a:lstStyle/>
        <a:p>
          <a:endParaRPr lang="en-US"/>
        </a:p>
      </dgm:t>
    </dgm:pt>
    <dgm:pt modelId="{3AE2DFF8-8321-4E87-AA18-1395C3480940}" type="sibTrans" cxnId="{D15C11A4-C3F0-41C5-AA12-F09E92E62CF0}">
      <dgm:prSet/>
      <dgm:spPr/>
      <dgm:t>
        <a:bodyPr/>
        <a:lstStyle/>
        <a:p>
          <a:endParaRPr lang="en-US"/>
        </a:p>
      </dgm:t>
    </dgm:pt>
    <dgm:pt modelId="{BBA920AB-E99E-40C0-A4DE-3AB7905D893A}" type="pres">
      <dgm:prSet presAssocID="{DC429BE7-50E5-40BB-AA57-DE26F42B0B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CBBC601-4CF0-46B6-9A40-CB55F142247A}" type="pres">
      <dgm:prSet presAssocID="{4C1E7C78-1AA2-493A-8A78-1791FC59B820}" presName="parentText" presStyleLbl="node1" presStyleIdx="0" presStyleCnt="7" custLinFactY="400000" custLinFactNeighborY="40484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256F83-D205-4093-AE14-2BE28D247B93}" type="pres">
      <dgm:prSet presAssocID="{FF56B8D1-213A-4E15-9F51-3DE9308AFB26}" presName="spacer" presStyleCnt="0"/>
      <dgm:spPr/>
    </dgm:pt>
    <dgm:pt modelId="{55442E97-455C-4AD7-B868-246C1D5A1F33}" type="pres">
      <dgm:prSet presAssocID="{A0B67331-2D73-4C68-BE3F-18E51E446506}" presName="parentText" presStyleLbl="node1" presStyleIdx="1" presStyleCnt="7" custLinFactNeighborY="4720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47AF0A-020F-48A7-A1BB-04B4E128B4EC}" type="pres">
      <dgm:prSet presAssocID="{59829D90-F8AC-42D5-A3BE-BCDD89C39D68}" presName="spacer" presStyleCnt="0"/>
      <dgm:spPr/>
    </dgm:pt>
    <dgm:pt modelId="{59145578-768C-4052-B433-EE89ECEFCF7E}" type="pres">
      <dgm:prSet presAssocID="{AF73F53F-E479-4283-AD42-C364178EEC1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3EFE7E-1E76-4DC1-B844-E9615D133192}" type="pres">
      <dgm:prSet presAssocID="{178B63D6-C337-4D73-ACC4-0058C9A9B2D9}" presName="spacer" presStyleCnt="0"/>
      <dgm:spPr/>
    </dgm:pt>
    <dgm:pt modelId="{F9ABF64A-0E68-47A4-BCED-0F8CEA7EB14F}" type="pres">
      <dgm:prSet presAssocID="{0E42FDB3-ADE4-4B8D-9FB6-8F36F09F1A0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7A1D52-F7D4-4823-8E51-84D7FD0F397B}" type="pres">
      <dgm:prSet presAssocID="{A909A0A0-EF45-4432-821F-2D89BA5EB7F9}" presName="spacer" presStyleCnt="0"/>
      <dgm:spPr/>
    </dgm:pt>
    <dgm:pt modelId="{8E762327-F00C-4EE4-9E6B-B925600635F4}" type="pres">
      <dgm:prSet presAssocID="{777B9F31-A26C-4BB4-AAF3-F35D0116A43F}" presName="parentText" presStyleLbl="node1" presStyleIdx="4" presStyleCnt="7" custLinFactY="-382324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9C001D-586B-4680-B060-03FF0FEF096B}" type="pres">
      <dgm:prSet presAssocID="{71F46EBD-1222-43DD-8877-2ECFD39F8DEF}" presName="spacer" presStyleCnt="0"/>
      <dgm:spPr/>
    </dgm:pt>
    <dgm:pt modelId="{5E84119D-A1EB-42DF-9A7C-62C428925B3F}" type="pres">
      <dgm:prSet presAssocID="{D8B76DBC-9628-447F-888C-64A0A52567C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B1DC16-74A3-4B4D-9CB1-2A5EBF9AF6D3}" type="pres">
      <dgm:prSet presAssocID="{F310B30B-F2D6-4D91-B66B-28E39E79D6E1}" presName="spacer" presStyleCnt="0"/>
      <dgm:spPr/>
    </dgm:pt>
    <dgm:pt modelId="{3F8F0B37-A845-455F-A4DB-3CE1C9B7FC18}" type="pres">
      <dgm:prSet presAssocID="{601F0430-B20C-4222-90A9-7DE820FDA66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6CA2FE-81F8-4159-B920-6B0460D33B02}" type="presOf" srcId="{0E42FDB3-ADE4-4B8D-9FB6-8F36F09F1A09}" destId="{F9ABF64A-0E68-47A4-BCED-0F8CEA7EB14F}" srcOrd="0" destOrd="0" presId="urn:microsoft.com/office/officeart/2005/8/layout/vList2"/>
    <dgm:cxn modelId="{9477553E-54F8-4BDF-B462-A149AB6584F9}" type="presOf" srcId="{601F0430-B20C-4222-90A9-7DE820FDA66D}" destId="{3F8F0B37-A845-455F-A4DB-3CE1C9B7FC18}" srcOrd="0" destOrd="0" presId="urn:microsoft.com/office/officeart/2005/8/layout/vList2"/>
    <dgm:cxn modelId="{CB94BD4C-282C-48DB-AABD-441E66C65F35}" srcId="{DC429BE7-50E5-40BB-AA57-DE26F42B0B84}" destId="{777B9F31-A26C-4BB4-AAF3-F35D0116A43F}" srcOrd="4" destOrd="0" parTransId="{F4049F64-216D-45F7-8AC3-639C131A6DC0}" sibTransId="{71F46EBD-1222-43DD-8877-2ECFD39F8DEF}"/>
    <dgm:cxn modelId="{44D71342-BB94-4E32-8C9D-9F6B10E984F8}" type="presOf" srcId="{D8B76DBC-9628-447F-888C-64A0A52567C4}" destId="{5E84119D-A1EB-42DF-9A7C-62C428925B3F}" srcOrd="0" destOrd="0" presId="urn:microsoft.com/office/officeart/2005/8/layout/vList2"/>
    <dgm:cxn modelId="{6A09CBFB-566A-4C51-BB18-C18B201EEDA6}" type="presOf" srcId="{DC429BE7-50E5-40BB-AA57-DE26F42B0B84}" destId="{BBA920AB-E99E-40C0-A4DE-3AB7905D893A}" srcOrd="0" destOrd="0" presId="urn:microsoft.com/office/officeart/2005/8/layout/vList2"/>
    <dgm:cxn modelId="{6FB9FB5B-4983-4D17-871B-A89E9DBE703C}" type="presOf" srcId="{4C1E7C78-1AA2-493A-8A78-1791FC59B820}" destId="{3CBBC601-4CF0-46B6-9A40-CB55F142247A}" srcOrd="0" destOrd="0" presId="urn:microsoft.com/office/officeart/2005/8/layout/vList2"/>
    <dgm:cxn modelId="{6CA425F5-4533-40AF-A6D8-D3C1FE077F29}" type="presOf" srcId="{AF73F53F-E479-4283-AD42-C364178EEC15}" destId="{59145578-768C-4052-B433-EE89ECEFCF7E}" srcOrd="0" destOrd="0" presId="urn:microsoft.com/office/officeart/2005/8/layout/vList2"/>
    <dgm:cxn modelId="{5CA41667-E56F-46E0-A7EB-97D45256555C}" type="presOf" srcId="{A0B67331-2D73-4C68-BE3F-18E51E446506}" destId="{55442E97-455C-4AD7-B868-246C1D5A1F33}" srcOrd="0" destOrd="0" presId="urn:microsoft.com/office/officeart/2005/8/layout/vList2"/>
    <dgm:cxn modelId="{D9995909-047A-4139-AE57-0340AE3A133D}" srcId="{DC429BE7-50E5-40BB-AA57-DE26F42B0B84}" destId="{4C1E7C78-1AA2-493A-8A78-1791FC59B820}" srcOrd="0" destOrd="0" parTransId="{748E9F40-0BA8-44E3-8F86-23F2FE81B702}" sibTransId="{FF56B8D1-213A-4E15-9F51-3DE9308AFB26}"/>
    <dgm:cxn modelId="{BE4EE3AC-453D-4676-8A6E-0F1318686EC7}" srcId="{DC429BE7-50E5-40BB-AA57-DE26F42B0B84}" destId="{D8B76DBC-9628-447F-888C-64A0A52567C4}" srcOrd="5" destOrd="0" parTransId="{D8A40D3B-27B0-4D0E-84FB-01486ECE30B4}" sibTransId="{F310B30B-F2D6-4D91-B66B-28E39E79D6E1}"/>
    <dgm:cxn modelId="{C3FF9BB2-E614-4734-A68A-E4BE94DF6F2D}" srcId="{DC429BE7-50E5-40BB-AA57-DE26F42B0B84}" destId="{0E42FDB3-ADE4-4B8D-9FB6-8F36F09F1A09}" srcOrd="3" destOrd="0" parTransId="{07AF1414-77CD-46B6-A62B-687977367BA0}" sibTransId="{A909A0A0-EF45-4432-821F-2D89BA5EB7F9}"/>
    <dgm:cxn modelId="{D15C11A4-C3F0-41C5-AA12-F09E92E62CF0}" srcId="{DC429BE7-50E5-40BB-AA57-DE26F42B0B84}" destId="{601F0430-B20C-4222-90A9-7DE820FDA66D}" srcOrd="6" destOrd="0" parTransId="{A020CD77-4F60-427D-BCA1-704887CF9A48}" sibTransId="{3AE2DFF8-8321-4E87-AA18-1395C3480940}"/>
    <dgm:cxn modelId="{0111B2B2-760B-42A9-89D3-F9BF981F3B01}" type="presOf" srcId="{777B9F31-A26C-4BB4-AAF3-F35D0116A43F}" destId="{8E762327-F00C-4EE4-9E6B-B925600635F4}" srcOrd="0" destOrd="0" presId="urn:microsoft.com/office/officeart/2005/8/layout/vList2"/>
    <dgm:cxn modelId="{A997D7ED-A2F0-4609-9BD3-5EAEAA255920}" srcId="{DC429BE7-50E5-40BB-AA57-DE26F42B0B84}" destId="{A0B67331-2D73-4C68-BE3F-18E51E446506}" srcOrd="1" destOrd="0" parTransId="{FE33123D-7E8C-4AD9-BED7-DCF2E7448FCC}" sibTransId="{59829D90-F8AC-42D5-A3BE-BCDD89C39D68}"/>
    <dgm:cxn modelId="{B54DD81A-2DE1-42BE-A3C0-B3A6476E38E9}" srcId="{DC429BE7-50E5-40BB-AA57-DE26F42B0B84}" destId="{AF73F53F-E479-4283-AD42-C364178EEC15}" srcOrd="2" destOrd="0" parTransId="{20D0E230-1AA4-479B-A8CC-9F58825ECCDF}" sibTransId="{178B63D6-C337-4D73-ACC4-0058C9A9B2D9}"/>
    <dgm:cxn modelId="{B281A4C2-7E6F-45B2-9C28-F80C78C37D24}" type="presParOf" srcId="{BBA920AB-E99E-40C0-A4DE-3AB7905D893A}" destId="{3CBBC601-4CF0-46B6-9A40-CB55F142247A}" srcOrd="0" destOrd="0" presId="urn:microsoft.com/office/officeart/2005/8/layout/vList2"/>
    <dgm:cxn modelId="{46585E1C-8680-4E8D-B6B9-B330829FA1D1}" type="presParOf" srcId="{BBA920AB-E99E-40C0-A4DE-3AB7905D893A}" destId="{AE256F83-D205-4093-AE14-2BE28D247B93}" srcOrd="1" destOrd="0" presId="urn:microsoft.com/office/officeart/2005/8/layout/vList2"/>
    <dgm:cxn modelId="{25E72F47-B582-49D8-919A-FA9B3ACA3925}" type="presParOf" srcId="{BBA920AB-E99E-40C0-A4DE-3AB7905D893A}" destId="{55442E97-455C-4AD7-B868-246C1D5A1F33}" srcOrd="2" destOrd="0" presId="urn:microsoft.com/office/officeart/2005/8/layout/vList2"/>
    <dgm:cxn modelId="{3C5F2CC5-75A1-467A-9046-3C46D5000854}" type="presParOf" srcId="{BBA920AB-E99E-40C0-A4DE-3AB7905D893A}" destId="{7E47AF0A-020F-48A7-A1BB-04B4E128B4EC}" srcOrd="3" destOrd="0" presId="urn:microsoft.com/office/officeart/2005/8/layout/vList2"/>
    <dgm:cxn modelId="{1896AB6E-11F4-47BD-A337-E077940C1BFF}" type="presParOf" srcId="{BBA920AB-E99E-40C0-A4DE-3AB7905D893A}" destId="{59145578-768C-4052-B433-EE89ECEFCF7E}" srcOrd="4" destOrd="0" presId="urn:microsoft.com/office/officeart/2005/8/layout/vList2"/>
    <dgm:cxn modelId="{80E465C7-BD4E-44F8-8E7E-A0522675D58A}" type="presParOf" srcId="{BBA920AB-E99E-40C0-A4DE-3AB7905D893A}" destId="{093EFE7E-1E76-4DC1-B844-E9615D133192}" srcOrd="5" destOrd="0" presId="urn:microsoft.com/office/officeart/2005/8/layout/vList2"/>
    <dgm:cxn modelId="{1441C7B3-8FC0-4CF9-8784-BA87522C14E8}" type="presParOf" srcId="{BBA920AB-E99E-40C0-A4DE-3AB7905D893A}" destId="{F9ABF64A-0E68-47A4-BCED-0F8CEA7EB14F}" srcOrd="6" destOrd="0" presId="urn:microsoft.com/office/officeart/2005/8/layout/vList2"/>
    <dgm:cxn modelId="{7E276BF9-DD1E-4283-A595-7E6293B1F683}" type="presParOf" srcId="{BBA920AB-E99E-40C0-A4DE-3AB7905D893A}" destId="{F77A1D52-F7D4-4823-8E51-84D7FD0F397B}" srcOrd="7" destOrd="0" presId="urn:microsoft.com/office/officeart/2005/8/layout/vList2"/>
    <dgm:cxn modelId="{C819508B-953A-494F-BF05-F67D5E5B1216}" type="presParOf" srcId="{BBA920AB-E99E-40C0-A4DE-3AB7905D893A}" destId="{8E762327-F00C-4EE4-9E6B-B925600635F4}" srcOrd="8" destOrd="0" presId="urn:microsoft.com/office/officeart/2005/8/layout/vList2"/>
    <dgm:cxn modelId="{6B3DBA38-D9A5-4151-9834-C4F811E78DB6}" type="presParOf" srcId="{BBA920AB-E99E-40C0-A4DE-3AB7905D893A}" destId="{939C001D-586B-4680-B060-03FF0FEF096B}" srcOrd="9" destOrd="0" presId="urn:microsoft.com/office/officeart/2005/8/layout/vList2"/>
    <dgm:cxn modelId="{02C9BFCB-A4D3-43E1-A32E-8202EDE1B0A8}" type="presParOf" srcId="{BBA920AB-E99E-40C0-A4DE-3AB7905D893A}" destId="{5E84119D-A1EB-42DF-9A7C-62C428925B3F}" srcOrd="10" destOrd="0" presId="urn:microsoft.com/office/officeart/2005/8/layout/vList2"/>
    <dgm:cxn modelId="{79FE6DE9-E795-42C7-95E1-5EE5FAB8527F}" type="presParOf" srcId="{BBA920AB-E99E-40C0-A4DE-3AB7905D893A}" destId="{E0B1DC16-74A3-4B4D-9CB1-2A5EBF9AF6D3}" srcOrd="11" destOrd="0" presId="urn:microsoft.com/office/officeart/2005/8/layout/vList2"/>
    <dgm:cxn modelId="{33E00D41-4101-4C41-8830-F53BFE553C02}" type="presParOf" srcId="{BBA920AB-E99E-40C0-A4DE-3AB7905D893A}" destId="{3F8F0B37-A845-455F-A4DB-3CE1C9B7FC1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E858A2-0A94-476F-8FF5-92AF586433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85272D3-658B-48D2-8DAF-647A703C86F1}">
      <dgm:prSet/>
      <dgm:spPr/>
      <dgm:t>
        <a:bodyPr/>
        <a:lstStyle/>
        <a:p>
          <a:pPr rtl="0"/>
          <a:r>
            <a:rPr lang="en-US" dirty="0" smtClean="0"/>
            <a:t>Green </a:t>
          </a:r>
          <a:r>
            <a:rPr lang="en-US" dirty="0" smtClean="0"/>
            <a:t>ICT</a:t>
          </a:r>
          <a:endParaRPr lang="fr-FR" dirty="0"/>
        </a:p>
      </dgm:t>
    </dgm:pt>
    <dgm:pt modelId="{EC97C91B-8A42-43E2-BE55-F11B92C71083}" type="parTrans" cxnId="{AEB52E86-33C1-44C3-B366-E1D1E81BE442}">
      <dgm:prSet/>
      <dgm:spPr/>
      <dgm:t>
        <a:bodyPr/>
        <a:lstStyle/>
        <a:p>
          <a:endParaRPr lang="fr-FR"/>
        </a:p>
      </dgm:t>
    </dgm:pt>
    <dgm:pt modelId="{89D45A4D-08FA-454A-929A-72C2C3510614}" type="sibTrans" cxnId="{AEB52E86-33C1-44C3-B366-E1D1E81BE442}">
      <dgm:prSet/>
      <dgm:spPr/>
      <dgm:t>
        <a:bodyPr/>
        <a:lstStyle/>
        <a:p>
          <a:endParaRPr lang="fr-FR"/>
        </a:p>
      </dgm:t>
    </dgm:pt>
    <dgm:pt modelId="{776B9276-F455-479C-B980-DBE7194505AF}" type="pres">
      <dgm:prSet presAssocID="{0AE858A2-0A94-476F-8FF5-92AF586433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4960B07-0219-46A6-B698-85341BF66508}" type="pres">
      <dgm:prSet presAssocID="{785272D3-658B-48D2-8DAF-647A703C86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EB52E86-33C1-44C3-B366-E1D1E81BE442}" srcId="{0AE858A2-0A94-476F-8FF5-92AF58643387}" destId="{785272D3-658B-48D2-8DAF-647A703C86F1}" srcOrd="0" destOrd="0" parTransId="{EC97C91B-8A42-43E2-BE55-F11B92C71083}" sibTransId="{89D45A4D-08FA-454A-929A-72C2C3510614}"/>
    <dgm:cxn modelId="{05156537-F048-48A9-A94C-2BB9BA802A4F}" type="presOf" srcId="{0AE858A2-0A94-476F-8FF5-92AF58643387}" destId="{776B9276-F455-479C-B980-DBE7194505AF}" srcOrd="0" destOrd="0" presId="urn:microsoft.com/office/officeart/2005/8/layout/vList2"/>
    <dgm:cxn modelId="{9BB01467-940C-42E9-95E0-1F32477CF60D}" type="presOf" srcId="{785272D3-658B-48D2-8DAF-647A703C86F1}" destId="{04960B07-0219-46A6-B698-85341BF66508}" srcOrd="0" destOrd="0" presId="urn:microsoft.com/office/officeart/2005/8/layout/vList2"/>
    <dgm:cxn modelId="{C2BF9B8B-9728-4DB2-8870-F05695FEF18D}" type="presParOf" srcId="{776B9276-F455-479C-B980-DBE7194505AF}" destId="{04960B07-0219-46A6-B698-85341BF665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31373E-5368-4A8F-AF69-8BAF181750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7915955-ADA3-4E76-A548-B6319D41C5F0}">
      <dgm:prSet/>
      <dgm:spPr/>
      <dgm:t>
        <a:bodyPr/>
        <a:lstStyle/>
        <a:p>
          <a:pPr rtl="0"/>
          <a:r>
            <a:rPr lang="en-US" dirty="0" smtClean="0"/>
            <a:t>Challenges  </a:t>
          </a:r>
          <a:endParaRPr lang="fr-FR" dirty="0"/>
        </a:p>
      </dgm:t>
    </dgm:pt>
    <dgm:pt modelId="{81232D0F-FCBB-4230-BCE4-BDCA4CB85BB9}" type="parTrans" cxnId="{EE7B8FFD-7A6B-493F-934A-1E425AB3A98B}">
      <dgm:prSet/>
      <dgm:spPr/>
      <dgm:t>
        <a:bodyPr/>
        <a:lstStyle/>
        <a:p>
          <a:endParaRPr lang="fr-FR"/>
        </a:p>
      </dgm:t>
    </dgm:pt>
    <dgm:pt modelId="{683974A4-5504-4D67-873F-55F1039316EF}" type="sibTrans" cxnId="{EE7B8FFD-7A6B-493F-934A-1E425AB3A98B}">
      <dgm:prSet/>
      <dgm:spPr/>
      <dgm:t>
        <a:bodyPr/>
        <a:lstStyle/>
        <a:p>
          <a:endParaRPr lang="fr-FR"/>
        </a:p>
      </dgm:t>
    </dgm:pt>
    <dgm:pt modelId="{4A5A9402-5E78-4F78-9894-BE0E51FF5B5C}" type="pres">
      <dgm:prSet presAssocID="{4231373E-5368-4A8F-AF69-8BAF181750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9121CF0-75D5-426D-805D-D60DC318482E}" type="pres">
      <dgm:prSet presAssocID="{C7915955-ADA3-4E76-A548-B6319D41C5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E7B8FFD-7A6B-493F-934A-1E425AB3A98B}" srcId="{4231373E-5368-4A8F-AF69-8BAF18175044}" destId="{C7915955-ADA3-4E76-A548-B6319D41C5F0}" srcOrd="0" destOrd="0" parTransId="{81232D0F-FCBB-4230-BCE4-BDCA4CB85BB9}" sibTransId="{683974A4-5504-4D67-873F-55F1039316EF}"/>
    <dgm:cxn modelId="{585640DC-B5C1-4968-8A44-63BCE48978C7}" type="presOf" srcId="{C7915955-ADA3-4E76-A548-B6319D41C5F0}" destId="{F9121CF0-75D5-426D-805D-D60DC318482E}" srcOrd="0" destOrd="0" presId="urn:microsoft.com/office/officeart/2005/8/layout/vList2"/>
    <dgm:cxn modelId="{DCFFDE3B-AD6A-4820-BD88-CCBF56234734}" type="presOf" srcId="{4231373E-5368-4A8F-AF69-8BAF18175044}" destId="{4A5A9402-5E78-4F78-9894-BE0E51FF5B5C}" srcOrd="0" destOrd="0" presId="urn:microsoft.com/office/officeart/2005/8/layout/vList2"/>
    <dgm:cxn modelId="{4AEC8005-3380-498A-97AA-2DF1649A838A}" type="presParOf" srcId="{4A5A9402-5E78-4F78-9894-BE0E51FF5B5C}" destId="{F9121CF0-75D5-426D-805D-D60DC31848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F02D8E-C340-4D5A-A727-A09A56CCE34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492876-D7A0-4CD5-BC67-B7B01981A26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endParaRPr lang="en-US" sz="1400" dirty="0" smtClean="0"/>
        </a:p>
        <a:p>
          <a:pPr rtl="0"/>
          <a:endParaRPr lang="en-US" sz="1600" dirty="0" smtClean="0"/>
        </a:p>
        <a:p>
          <a:pPr rtl="0"/>
          <a:endParaRPr lang="en-US" sz="1600" dirty="0" smtClean="0"/>
        </a:p>
        <a:p>
          <a:pPr rtl="0"/>
          <a:r>
            <a:rPr lang="en-US" sz="1400" dirty="0" smtClean="0"/>
            <a:t>"Moore's law“: Gordon Moore, co-founder Intel, predicted that </a:t>
          </a:r>
          <a:r>
            <a:rPr lang="en-US" sz="1400" b="1" dirty="0" smtClean="0"/>
            <a:t>computer processing power roughly doubles </a:t>
          </a:r>
          <a:r>
            <a:rPr lang="en-US" sz="1400" dirty="0" smtClean="0"/>
            <a:t>every two years.</a:t>
          </a:r>
          <a:endParaRPr lang="fr-FR" sz="1400" dirty="0"/>
        </a:p>
      </dgm:t>
    </dgm:pt>
    <dgm:pt modelId="{CC16BF89-59A8-4593-9115-A7E8D35D29E4}" type="parTrans" cxnId="{38EB349E-3EF9-4C92-8CEE-D8F4C48D1B57}">
      <dgm:prSet/>
      <dgm:spPr/>
      <dgm:t>
        <a:bodyPr/>
        <a:lstStyle/>
        <a:p>
          <a:endParaRPr lang="fr-FR"/>
        </a:p>
      </dgm:t>
    </dgm:pt>
    <dgm:pt modelId="{83D4451C-6A2E-44C8-B07A-2E4E0DC81F41}" type="sibTrans" cxnId="{38EB349E-3EF9-4C92-8CEE-D8F4C48D1B57}">
      <dgm:prSet/>
      <dgm:spPr/>
      <dgm:t>
        <a:bodyPr/>
        <a:lstStyle/>
        <a:p>
          <a:endParaRPr lang="fr-FR"/>
        </a:p>
      </dgm:t>
    </dgm:pt>
    <dgm:pt modelId="{1A4112E9-70DD-4FF9-BA17-21FDFEB93E34}">
      <dgm:prSet custT="1"/>
      <dgm:spPr>
        <a:solidFill>
          <a:srgbClr val="FDF3B9"/>
        </a:solidFill>
      </dgm:spPr>
      <dgm:t>
        <a:bodyPr/>
        <a:lstStyle/>
        <a:p>
          <a:pPr rtl="0"/>
          <a:r>
            <a:rPr lang="en-US" sz="1600" dirty="0" smtClean="0"/>
            <a:t>ICT accounts for </a:t>
          </a:r>
          <a:r>
            <a:rPr lang="en-US" sz="1600" b="1" dirty="0" smtClean="0"/>
            <a:t>2% of of global CO</a:t>
          </a:r>
          <a:r>
            <a:rPr lang="en-US" sz="1000" b="1" dirty="0" smtClean="0"/>
            <a:t>2</a:t>
          </a:r>
          <a:r>
            <a:rPr lang="en-US" sz="1600" b="1" dirty="0" smtClean="0"/>
            <a:t> Emission</a:t>
          </a:r>
          <a:endParaRPr lang="fr-FR" sz="1600" b="1" dirty="0"/>
        </a:p>
      </dgm:t>
    </dgm:pt>
    <dgm:pt modelId="{7D5447B8-3BA7-4BAF-9609-1E6B92EBABA3}" type="parTrans" cxnId="{BBA0BB25-B6AB-45B2-849C-86EF59BA4D4D}">
      <dgm:prSet/>
      <dgm:spPr/>
      <dgm:t>
        <a:bodyPr/>
        <a:lstStyle/>
        <a:p>
          <a:endParaRPr lang="fr-FR"/>
        </a:p>
      </dgm:t>
    </dgm:pt>
    <dgm:pt modelId="{16BEFDBB-E48A-4273-9AA4-C9AA51C8FBEE}" type="sibTrans" cxnId="{BBA0BB25-B6AB-45B2-849C-86EF59BA4D4D}">
      <dgm:prSet/>
      <dgm:spPr/>
      <dgm:t>
        <a:bodyPr/>
        <a:lstStyle/>
        <a:p>
          <a:endParaRPr lang="fr-FR"/>
        </a:p>
      </dgm:t>
    </dgm:pt>
    <dgm:pt modelId="{0F00B8CC-FBAE-4C1B-9E5D-9F0BDEBB437C}">
      <dgm:prSet custT="1"/>
      <dgm:spPr/>
      <dgm:t>
        <a:bodyPr/>
        <a:lstStyle/>
        <a:p>
          <a:pPr rtl="0"/>
          <a:endParaRPr lang="en-US" sz="1600" dirty="0" smtClean="0"/>
        </a:p>
        <a:p>
          <a:pPr rtl="0"/>
          <a:endParaRPr lang="en-US" sz="1600" dirty="0" smtClean="0"/>
        </a:p>
        <a:p>
          <a:pPr rtl="0"/>
          <a:r>
            <a:rPr lang="en-US" sz="1400" dirty="0" smtClean="0"/>
            <a:t>Approx </a:t>
          </a:r>
          <a:r>
            <a:rPr lang="en-US" sz="1400" b="1" dirty="0" smtClean="0"/>
            <a:t>50 million tons of e-trash </a:t>
          </a:r>
          <a:r>
            <a:rPr lang="en-US" sz="1400" dirty="0" smtClean="0"/>
            <a:t>generated a year worldwide, according to the UN Environment Programme.</a:t>
          </a:r>
          <a:endParaRPr lang="fr-FR" sz="1400" dirty="0"/>
        </a:p>
      </dgm:t>
    </dgm:pt>
    <dgm:pt modelId="{DC5EE716-C73B-4239-B7F4-2397299D37FF}" type="parTrans" cxnId="{F1675F4B-A2BD-4160-B3B4-95BCF4991530}">
      <dgm:prSet/>
      <dgm:spPr/>
      <dgm:t>
        <a:bodyPr/>
        <a:lstStyle/>
        <a:p>
          <a:endParaRPr lang="fr-FR"/>
        </a:p>
      </dgm:t>
    </dgm:pt>
    <dgm:pt modelId="{36C277BB-34C3-4731-BFBE-2742C7AC6EB0}" type="sibTrans" cxnId="{F1675F4B-A2BD-4160-B3B4-95BCF4991530}">
      <dgm:prSet/>
      <dgm:spPr/>
      <dgm:t>
        <a:bodyPr/>
        <a:lstStyle/>
        <a:p>
          <a:endParaRPr lang="fr-FR"/>
        </a:p>
      </dgm:t>
    </dgm:pt>
    <dgm:pt modelId="{99227AA7-4ACE-4DCF-B615-CE61408B4097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en-US" sz="1600" dirty="0" smtClean="0"/>
            <a:t>‘ state-of-the-art’ machines threatened by </a:t>
          </a:r>
          <a:r>
            <a:rPr lang="en-US" sz="1600" b="1" dirty="0" smtClean="0"/>
            <a:t>obsolescence</a:t>
          </a:r>
          <a:r>
            <a:rPr lang="en-US" sz="1600" dirty="0" smtClean="0"/>
            <a:t>.</a:t>
          </a:r>
          <a:endParaRPr lang="fr-FR" sz="1600" dirty="0"/>
        </a:p>
      </dgm:t>
    </dgm:pt>
    <dgm:pt modelId="{6C634145-F984-4C82-9422-EC206D8B6DE4}" type="parTrans" cxnId="{110AD66B-8017-4E93-8FC0-D5D6E32A80BC}">
      <dgm:prSet/>
      <dgm:spPr/>
      <dgm:t>
        <a:bodyPr/>
        <a:lstStyle/>
        <a:p>
          <a:endParaRPr lang="fr-FR"/>
        </a:p>
      </dgm:t>
    </dgm:pt>
    <dgm:pt modelId="{5C83B6C8-19E2-4BAF-8054-2575C696813B}" type="sibTrans" cxnId="{110AD66B-8017-4E93-8FC0-D5D6E32A80BC}">
      <dgm:prSet/>
      <dgm:spPr/>
      <dgm:t>
        <a:bodyPr/>
        <a:lstStyle/>
        <a:p>
          <a:endParaRPr lang="fr-FR"/>
        </a:p>
      </dgm:t>
    </dgm:pt>
    <dgm:pt modelId="{1E0536DB-5CE5-4F8D-9495-CEF688B8DA7C}" type="pres">
      <dgm:prSet presAssocID="{CBF02D8E-C340-4D5A-A727-A09A56CCE3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3F584EB-31B0-43B2-B407-FFD15D283002}" type="pres">
      <dgm:prSet presAssocID="{53492876-D7A0-4CD5-BC67-B7B01981A268}" presName="compNode" presStyleCnt="0"/>
      <dgm:spPr/>
    </dgm:pt>
    <dgm:pt modelId="{EE2DD23E-08AD-4F97-AD74-2F47C6D41C85}" type="pres">
      <dgm:prSet presAssocID="{53492876-D7A0-4CD5-BC67-B7B01981A268}" presName="aNode" presStyleLbl="bgShp" presStyleIdx="0" presStyleCnt="4"/>
      <dgm:spPr/>
      <dgm:t>
        <a:bodyPr/>
        <a:lstStyle/>
        <a:p>
          <a:endParaRPr lang="fr-FR"/>
        </a:p>
      </dgm:t>
    </dgm:pt>
    <dgm:pt modelId="{35C1825A-7468-4FAC-B051-E7A807685EF7}" type="pres">
      <dgm:prSet presAssocID="{53492876-D7A0-4CD5-BC67-B7B01981A268}" presName="textNode" presStyleLbl="bgShp" presStyleIdx="0" presStyleCnt="4"/>
      <dgm:spPr/>
      <dgm:t>
        <a:bodyPr/>
        <a:lstStyle/>
        <a:p>
          <a:endParaRPr lang="fr-FR"/>
        </a:p>
      </dgm:t>
    </dgm:pt>
    <dgm:pt modelId="{7C7EB070-CC76-47F7-AFDC-8787E0B5D630}" type="pres">
      <dgm:prSet presAssocID="{53492876-D7A0-4CD5-BC67-B7B01981A268}" presName="compChildNode" presStyleCnt="0"/>
      <dgm:spPr/>
    </dgm:pt>
    <dgm:pt modelId="{2FE56F33-C677-4914-918F-EBE328BEA0F7}" type="pres">
      <dgm:prSet presAssocID="{53492876-D7A0-4CD5-BC67-B7B01981A268}" presName="theInnerList" presStyleCnt="0"/>
      <dgm:spPr/>
    </dgm:pt>
    <dgm:pt modelId="{EC712FA7-7923-421E-9936-8117F72B416B}" type="pres">
      <dgm:prSet presAssocID="{53492876-D7A0-4CD5-BC67-B7B01981A268}" presName="aSpace" presStyleCnt="0"/>
      <dgm:spPr/>
    </dgm:pt>
    <dgm:pt modelId="{4442A565-AFE6-46AA-A64E-68C0884939DF}" type="pres">
      <dgm:prSet presAssocID="{1A4112E9-70DD-4FF9-BA17-21FDFEB93E34}" presName="compNode" presStyleCnt="0"/>
      <dgm:spPr/>
    </dgm:pt>
    <dgm:pt modelId="{03E64004-1707-488B-9CCB-8E18639E2F5E}" type="pres">
      <dgm:prSet presAssocID="{1A4112E9-70DD-4FF9-BA17-21FDFEB93E34}" presName="aNode" presStyleLbl="bgShp" presStyleIdx="1" presStyleCnt="4" custLinFactNeighborX="1093" custLinFactNeighborY="-2421"/>
      <dgm:spPr/>
      <dgm:t>
        <a:bodyPr/>
        <a:lstStyle/>
        <a:p>
          <a:endParaRPr lang="fr-FR"/>
        </a:p>
      </dgm:t>
    </dgm:pt>
    <dgm:pt modelId="{492570B1-3E99-443A-9A06-F9437DECC6EE}" type="pres">
      <dgm:prSet presAssocID="{1A4112E9-70DD-4FF9-BA17-21FDFEB93E34}" presName="textNode" presStyleLbl="bgShp" presStyleIdx="1" presStyleCnt="4"/>
      <dgm:spPr/>
      <dgm:t>
        <a:bodyPr/>
        <a:lstStyle/>
        <a:p>
          <a:endParaRPr lang="fr-FR"/>
        </a:p>
      </dgm:t>
    </dgm:pt>
    <dgm:pt modelId="{85FFE9B6-2267-46FB-9C04-6F53C4D16F05}" type="pres">
      <dgm:prSet presAssocID="{1A4112E9-70DD-4FF9-BA17-21FDFEB93E34}" presName="compChildNode" presStyleCnt="0"/>
      <dgm:spPr/>
    </dgm:pt>
    <dgm:pt modelId="{6DAA5E91-7251-493E-9239-FE4B9DF3F081}" type="pres">
      <dgm:prSet presAssocID="{1A4112E9-70DD-4FF9-BA17-21FDFEB93E34}" presName="theInnerList" presStyleCnt="0"/>
      <dgm:spPr/>
    </dgm:pt>
    <dgm:pt modelId="{02778D27-3507-4187-B776-4AC200FE036D}" type="pres">
      <dgm:prSet presAssocID="{1A4112E9-70DD-4FF9-BA17-21FDFEB93E34}" presName="aSpace" presStyleCnt="0"/>
      <dgm:spPr/>
    </dgm:pt>
    <dgm:pt modelId="{16399A80-8934-4896-914E-04D4E710919A}" type="pres">
      <dgm:prSet presAssocID="{99227AA7-4ACE-4DCF-B615-CE61408B4097}" presName="compNode" presStyleCnt="0"/>
      <dgm:spPr/>
    </dgm:pt>
    <dgm:pt modelId="{5C77B650-0C2B-4CE7-A076-C95368FE5366}" type="pres">
      <dgm:prSet presAssocID="{99227AA7-4ACE-4DCF-B615-CE61408B4097}" presName="aNode" presStyleLbl="bgShp" presStyleIdx="2" presStyleCnt="4" custLinFactNeighborX="-177" custLinFactNeighborY="-517"/>
      <dgm:spPr/>
      <dgm:t>
        <a:bodyPr/>
        <a:lstStyle/>
        <a:p>
          <a:endParaRPr lang="fr-FR"/>
        </a:p>
      </dgm:t>
    </dgm:pt>
    <dgm:pt modelId="{82B1765E-B3DF-4395-BA28-49ABF110FABF}" type="pres">
      <dgm:prSet presAssocID="{99227AA7-4ACE-4DCF-B615-CE61408B4097}" presName="textNode" presStyleLbl="bgShp" presStyleIdx="2" presStyleCnt="4"/>
      <dgm:spPr/>
      <dgm:t>
        <a:bodyPr/>
        <a:lstStyle/>
        <a:p>
          <a:endParaRPr lang="fr-FR"/>
        </a:p>
      </dgm:t>
    </dgm:pt>
    <dgm:pt modelId="{DA0564A9-B477-4D69-B963-650A3955A081}" type="pres">
      <dgm:prSet presAssocID="{99227AA7-4ACE-4DCF-B615-CE61408B4097}" presName="compChildNode" presStyleCnt="0"/>
      <dgm:spPr/>
    </dgm:pt>
    <dgm:pt modelId="{8A83ECD6-242C-4B84-B916-5063787E0351}" type="pres">
      <dgm:prSet presAssocID="{99227AA7-4ACE-4DCF-B615-CE61408B4097}" presName="theInnerList" presStyleCnt="0"/>
      <dgm:spPr/>
    </dgm:pt>
    <dgm:pt modelId="{264F2D14-AEA1-41DF-9112-54137BE0FF53}" type="pres">
      <dgm:prSet presAssocID="{99227AA7-4ACE-4DCF-B615-CE61408B4097}" presName="aSpace" presStyleCnt="0"/>
      <dgm:spPr/>
    </dgm:pt>
    <dgm:pt modelId="{22D66CD4-7963-47F6-9D5C-67D7269EA4C2}" type="pres">
      <dgm:prSet presAssocID="{0F00B8CC-FBAE-4C1B-9E5D-9F0BDEBB437C}" presName="compNode" presStyleCnt="0"/>
      <dgm:spPr/>
    </dgm:pt>
    <dgm:pt modelId="{EBC2E5C9-2E52-4663-A6A5-C32D71D87C74}" type="pres">
      <dgm:prSet presAssocID="{0F00B8CC-FBAE-4C1B-9E5D-9F0BDEBB437C}" presName="aNode" presStyleLbl="bgShp" presStyleIdx="3" presStyleCnt="4"/>
      <dgm:spPr/>
      <dgm:t>
        <a:bodyPr/>
        <a:lstStyle/>
        <a:p>
          <a:endParaRPr lang="fr-FR"/>
        </a:p>
      </dgm:t>
    </dgm:pt>
    <dgm:pt modelId="{C232EEEF-16C1-497B-A742-21CE37349AE0}" type="pres">
      <dgm:prSet presAssocID="{0F00B8CC-FBAE-4C1B-9E5D-9F0BDEBB437C}" presName="textNode" presStyleLbl="bgShp" presStyleIdx="3" presStyleCnt="4"/>
      <dgm:spPr/>
      <dgm:t>
        <a:bodyPr/>
        <a:lstStyle/>
        <a:p>
          <a:endParaRPr lang="fr-FR"/>
        </a:p>
      </dgm:t>
    </dgm:pt>
    <dgm:pt modelId="{2F7BD811-1EB0-40B3-86AE-3CEB53C28C96}" type="pres">
      <dgm:prSet presAssocID="{0F00B8CC-FBAE-4C1B-9E5D-9F0BDEBB437C}" presName="compChildNode" presStyleCnt="0"/>
      <dgm:spPr/>
    </dgm:pt>
    <dgm:pt modelId="{61563B48-47BD-407D-9365-E8D71D4D90A5}" type="pres">
      <dgm:prSet presAssocID="{0F00B8CC-FBAE-4C1B-9E5D-9F0BDEBB437C}" presName="theInnerList" presStyleCnt="0"/>
      <dgm:spPr/>
    </dgm:pt>
  </dgm:ptLst>
  <dgm:cxnLst>
    <dgm:cxn modelId="{87527271-2A4E-4F40-9CA3-DBE8DABB01B8}" type="presOf" srcId="{53492876-D7A0-4CD5-BC67-B7B01981A268}" destId="{35C1825A-7468-4FAC-B051-E7A807685EF7}" srcOrd="1" destOrd="0" presId="urn:microsoft.com/office/officeart/2005/8/layout/lProcess2"/>
    <dgm:cxn modelId="{F1675F4B-A2BD-4160-B3B4-95BCF4991530}" srcId="{CBF02D8E-C340-4D5A-A727-A09A56CCE349}" destId="{0F00B8CC-FBAE-4C1B-9E5D-9F0BDEBB437C}" srcOrd="3" destOrd="0" parTransId="{DC5EE716-C73B-4239-B7F4-2397299D37FF}" sibTransId="{36C277BB-34C3-4731-BFBE-2742C7AC6EB0}"/>
    <dgm:cxn modelId="{CC8C77AC-6434-4E55-A906-B2AAE1A991DE}" type="presOf" srcId="{1A4112E9-70DD-4FF9-BA17-21FDFEB93E34}" destId="{03E64004-1707-488B-9CCB-8E18639E2F5E}" srcOrd="0" destOrd="0" presId="urn:microsoft.com/office/officeart/2005/8/layout/lProcess2"/>
    <dgm:cxn modelId="{103FF11D-5EDE-451C-B9C4-D7F497829DDC}" type="presOf" srcId="{CBF02D8E-C340-4D5A-A727-A09A56CCE349}" destId="{1E0536DB-5CE5-4F8D-9495-CEF688B8DA7C}" srcOrd="0" destOrd="0" presId="urn:microsoft.com/office/officeart/2005/8/layout/lProcess2"/>
    <dgm:cxn modelId="{94FCB976-9040-493D-8F1E-2825394757C4}" type="presOf" srcId="{53492876-D7A0-4CD5-BC67-B7B01981A268}" destId="{EE2DD23E-08AD-4F97-AD74-2F47C6D41C85}" srcOrd="0" destOrd="0" presId="urn:microsoft.com/office/officeart/2005/8/layout/lProcess2"/>
    <dgm:cxn modelId="{38EB349E-3EF9-4C92-8CEE-D8F4C48D1B57}" srcId="{CBF02D8E-C340-4D5A-A727-A09A56CCE349}" destId="{53492876-D7A0-4CD5-BC67-B7B01981A268}" srcOrd="0" destOrd="0" parTransId="{CC16BF89-59A8-4593-9115-A7E8D35D29E4}" sibTransId="{83D4451C-6A2E-44C8-B07A-2E4E0DC81F41}"/>
    <dgm:cxn modelId="{BBA0BB25-B6AB-45B2-849C-86EF59BA4D4D}" srcId="{CBF02D8E-C340-4D5A-A727-A09A56CCE349}" destId="{1A4112E9-70DD-4FF9-BA17-21FDFEB93E34}" srcOrd="1" destOrd="0" parTransId="{7D5447B8-3BA7-4BAF-9609-1E6B92EBABA3}" sibTransId="{16BEFDBB-E48A-4273-9AA4-C9AA51C8FBEE}"/>
    <dgm:cxn modelId="{4D4B1AB8-7DE2-4C27-AD16-C7A0A7D6245A}" type="presOf" srcId="{0F00B8CC-FBAE-4C1B-9E5D-9F0BDEBB437C}" destId="{C232EEEF-16C1-497B-A742-21CE37349AE0}" srcOrd="1" destOrd="0" presId="urn:microsoft.com/office/officeart/2005/8/layout/lProcess2"/>
    <dgm:cxn modelId="{110AD66B-8017-4E93-8FC0-D5D6E32A80BC}" srcId="{CBF02D8E-C340-4D5A-A727-A09A56CCE349}" destId="{99227AA7-4ACE-4DCF-B615-CE61408B4097}" srcOrd="2" destOrd="0" parTransId="{6C634145-F984-4C82-9422-EC206D8B6DE4}" sibTransId="{5C83B6C8-19E2-4BAF-8054-2575C696813B}"/>
    <dgm:cxn modelId="{A585479A-342B-4857-9F15-CBAFC7C3527F}" type="presOf" srcId="{1A4112E9-70DD-4FF9-BA17-21FDFEB93E34}" destId="{492570B1-3E99-443A-9A06-F9437DECC6EE}" srcOrd="1" destOrd="0" presId="urn:microsoft.com/office/officeart/2005/8/layout/lProcess2"/>
    <dgm:cxn modelId="{0D328FA4-8563-4711-B723-9F6AB31E4DA0}" type="presOf" srcId="{99227AA7-4ACE-4DCF-B615-CE61408B4097}" destId="{5C77B650-0C2B-4CE7-A076-C95368FE5366}" srcOrd="0" destOrd="0" presId="urn:microsoft.com/office/officeart/2005/8/layout/lProcess2"/>
    <dgm:cxn modelId="{5A89DBAE-B86E-4DD6-ADA8-DE3795DE3504}" type="presOf" srcId="{0F00B8CC-FBAE-4C1B-9E5D-9F0BDEBB437C}" destId="{EBC2E5C9-2E52-4663-A6A5-C32D71D87C74}" srcOrd="0" destOrd="0" presId="urn:microsoft.com/office/officeart/2005/8/layout/lProcess2"/>
    <dgm:cxn modelId="{8C327A19-9F7A-437A-BD6A-AEB1D51125C5}" type="presOf" srcId="{99227AA7-4ACE-4DCF-B615-CE61408B4097}" destId="{82B1765E-B3DF-4395-BA28-49ABF110FABF}" srcOrd="1" destOrd="0" presId="urn:microsoft.com/office/officeart/2005/8/layout/lProcess2"/>
    <dgm:cxn modelId="{C6F1282A-0496-4B23-8BD4-B97E2ED8DD9C}" type="presParOf" srcId="{1E0536DB-5CE5-4F8D-9495-CEF688B8DA7C}" destId="{E3F584EB-31B0-43B2-B407-FFD15D283002}" srcOrd="0" destOrd="0" presId="urn:microsoft.com/office/officeart/2005/8/layout/lProcess2"/>
    <dgm:cxn modelId="{C9AAC0D7-9ED3-42D8-81F0-317CC0B41135}" type="presParOf" srcId="{E3F584EB-31B0-43B2-B407-FFD15D283002}" destId="{EE2DD23E-08AD-4F97-AD74-2F47C6D41C85}" srcOrd="0" destOrd="0" presId="urn:microsoft.com/office/officeart/2005/8/layout/lProcess2"/>
    <dgm:cxn modelId="{4D791FBD-E3C6-4C95-AB81-59B48D58084E}" type="presParOf" srcId="{E3F584EB-31B0-43B2-B407-FFD15D283002}" destId="{35C1825A-7468-4FAC-B051-E7A807685EF7}" srcOrd="1" destOrd="0" presId="urn:microsoft.com/office/officeart/2005/8/layout/lProcess2"/>
    <dgm:cxn modelId="{8E5FC296-A1F3-417B-8726-8CC72AF6F973}" type="presParOf" srcId="{E3F584EB-31B0-43B2-B407-FFD15D283002}" destId="{7C7EB070-CC76-47F7-AFDC-8787E0B5D630}" srcOrd="2" destOrd="0" presId="urn:microsoft.com/office/officeart/2005/8/layout/lProcess2"/>
    <dgm:cxn modelId="{E65AFF74-59FC-4316-A050-82505C5D9549}" type="presParOf" srcId="{7C7EB070-CC76-47F7-AFDC-8787E0B5D630}" destId="{2FE56F33-C677-4914-918F-EBE328BEA0F7}" srcOrd="0" destOrd="0" presId="urn:microsoft.com/office/officeart/2005/8/layout/lProcess2"/>
    <dgm:cxn modelId="{88EFEB87-B0F1-41F7-873C-10D2AFE9FE35}" type="presParOf" srcId="{1E0536DB-5CE5-4F8D-9495-CEF688B8DA7C}" destId="{EC712FA7-7923-421E-9936-8117F72B416B}" srcOrd="1" destOrd="0" presId="urn:microsoft.com/office/officeart/2005/8/layout/lProcess2"/>
    <dgm:cxn modelId="{BBA2E56C-DD39-4EEC-A10A-0298F5690F05}" type="presParOf" srcId="{1E0536DB-5CE5-4F8D-9495-CEF688B8DA7C}" destId="{4442A565-AFE6-46AA-A64E-68C0884939DF}" srcOrd="2" destOrd="0" presId="urn:microsoft.com/office/officeart/2005/8/layout/lProcess2"/>
    <dgm:cxn modelId="{1096CCE8-ED50-421E-800D-119158C87FE9}" type="presParOf" srcId="{4442A565-AFE6-46AA-A64E-68C0884939DF}" destId="{03E64004-1707-488B-9CCB-8E18639E2F5E}" srcOrd="0" destOrd="0" presId="urn:microsoft.com/office/officeart/2005/8/layout/lProcess2"/>
    <dgm:cxn modelId="{23ADDFCB-7468-485A-B71A-CBA6F6B646FF}" type="presParOf" srcId="{4442A565-AFE6-46AA-A64E-68C0884939DF}" destId="{492570B1-3E99-443A-9A06-F9437DECC6EE}" srcOrd="1" destOrd="0" presId="urn:microsoft.com/office/officeart/2005/8/layout/lProcess2"/>
    <dgm:cxn modelId="{AD73029D-55A5-4079-B15F-894E1EAFA2CF}" type="presParOf" srcId="{4442A565-AFE6-46AA-A64E-68C0884939DF}" destId="{85FFE9B6-2267-46FB-9C04-6F53C4D16F05}" srcOrd="2" destOrd="0" presId="urn:microsoft.com/office/officeart/2005/8/layout/lProcess2"/>
    <dgm:cxn modelId="{058DBF18-BA11-4368-858B-1B44C21F3978}" type="presParOf" srcId="{85FFE9B6-2267-46FB-9C04-6F53C4D16F05}" destId="{6DAA5E91-7251-493E-9239-FE4B9DF3F081}" srcOrd="0" destOrd="0" presId="urn:microsoft.com/office/officeart/2005/8/layout/lProcess2"/>
    <dgm:cxn modelId="{0D65281A-96CF-4C17-B30C-1125CA77ACE4}" type="presParOf" srcId="{1E0536DB-5CE5-4F8D-9495-CEF688B8DA7C}" destId="{02778D27-3507-4187-B776-4AC200FE036D}" srcOrd="3" destOrd="0" presId="urn:microsoft.com/office/officeart/2005/8/layout/lProcess2"/>
    <dgm:cxn modelId="{4409D9BA-C64E-4290-A9A1-A28E91B01FEC}" type="presParOf" srcId="{1E0536DB-5CE5-4F8D-9495-CEF688B8DA7C}" destId="{16399A80-8934-4896-914E-04D4E710919A}" srcOrd="4" destOrd="0" presId="urn:microsoft.com/office/officeart/2005/8/layout/lProcess2"/>
    <dgm:cxn modelId="{FB783B61-A4D8-4709-BF03-11E465805D05}" type="presParOf" srcId="{16399A80-8934-4896-914E-04D4E710919A}" destId="{5C77B650-0C2B-4CE7-A076-C95368FE5366}" srcOrd="0" destOrd="0" presId="urn:microsoft.com/office/officeart/2005/8/layout/lProcess2"/>
    <dgm:cxn modelId="{80964C7D-6659-4870-951B-B5369D06C822}" type="presParOf" srcId="{16399A80-8934-4896-914E-04D4E710919A}" destId="{82B1765E-B3DF-4395-BA28-49ABF110FABF}" srcOrd="1" destOrd="0" presId="urn:microsoft.com/office/officeart/2005/8/layout/lProcess2"/>
    <dgm:cxn modelId="{F399E79C-23D3-4674-A8A5-91DBE43ED5AD}" type="presParOf" srcId="{16399A80-8934-4896-914E-04D4E710919A}" destId="{DA0564A9-B477-4D69-B963-650A3955A081}" srcOrd="2" destOrd="0" presId="urn:microsoft.com/office/officeart/2005/8/layout/lProcess2"/>
    <dgm:cxn modelId="{53EC19E0-79F6-41D5-8683-5FC218BBF2A8}" type="presParOf" srcId="{DA0564A9-B477-4D69-B963-650A3955A081}" destId="{8A83ECD6-242C-4B84-B916-5063787E0351}" srcOrd="0" destOrd="0" presId="urn:microsoft.com/office/officeart/2005/8/layout/lProcess2"/>
    <dgm:cxn modelId="{409D5A34-6E4B-4D54-832A-04465F2A1B6B}" type="presParOf" srcId="{1E0536DB-5CE5-4F8D-9495-CEF688B8DA7C}" destId="{264F2D14-AEA1-41DF-9112-54137BE0FF53}" srcOrd="5" destOrd="0" presId="urn:microsoft.com/office/officeart/2005/8/layout/lProcess2"/>
    <dgm:cxn modelId="{FCD4B61A-FB0D-4E32-B204-5631BBEA015B}" type="presParOf" srcId="{1E0536DB-5CE5-4F8D-9495-CEF688B8DA7C}" destId="{22D66CD4-7963-47F6-9D5C-67D7269EA4C2}" srcOrd="6" destOrd="0" presId="urn:microsoft.com/office/officeart/2005/8/layout/lProcess2"/>
    <dgm:cxn modelId="{9D7D6A80-CA3B-424E-BEC4-D4E850B1E612}" type="presParOf" srcId="{22D66CD4-7963-47F6-9D5C-67D7269EA4C2}" destId="{EBC2E5C9-2E52-4663-A6A5-C32D71D87C74}" srcOrd="0" destOrd="0" presId="urn:microsoft.com/office/officeart/2005/8/layout/lProcess2"/>
    <dgm:cxn modelId="{9E1E8078-796C-49CA-9734-64CA5172D88B}" type="presParOf" srcId="{22D66CD4-7963-47F6-9D5C-67D7269EA4C2}" destId="{C232EEEF-16C1-497B-A742-21CE37349AE0}" srcOrd="1" destOrd="0" presId="urn:microsoft.com/office/officeart/2005/8/layout/lProcess2"/>
    <dgm:cxn modelId="{2312CDF5-A294-4BAD-ADD4-F7A3DBC712AA}" type="presParOf" srcId="{22D66CD4-7963-47F6-9D5C-67D7269EA4C2}" destId="{2F7BD811-1EB0-40B3-86AE-3CEB53C28C96}" srcOrd="2" destOrd="0" presId="urn:microsoft.com/office/officeart/2005/8/layout/lProcess2"/>
    <dgm:cxn modelId="{1B740AB1-1ED9-47A3-8A0F-CCB8D1882339}" type="presParOf" srcId="{2F7BD811-1EB0-40B3-86AE-3CEB53C28C96}" destId="{61563B48-47BD-407D-9365-E8D71D4D90A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0C923B-9EBF-4894-AD16-DFB7191427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F48783F-61F0-45AA-9725-AB3A3F1BC180}">
      <dgm:prSet/>
      <dgm:spPr/>
      <dgm:t>
        <a:bodyPr/>
        <a:lstStyle/>
        <a:p>
          <a:pPr rtl="0"/>
          <a:r>
            <a:rPr lang="en-US" dirty="0" smtClean="0"/>
            <a:t>Green </a:t>
          </a:r>
          <a:r>
            <a:rPr lang="en-US" dirty="0" smtClean="0"/>
            <a:t>ICT</a:t>
          </a:r>
          <a:endParaRPr lang="fr-FR" dirty="0"/>
        </a:p>
      </dgm:t>
    </dgm:pt>
    <dgm:pt modelId="{DBE164CB-D64F-410B-98B9-8FEE599691BC}" type="parTrans" cxnId="{225CEC07-CBE8-4A38-82E2-19529D9770ED}">
      <dgm:prSet/>
      <dgm:spPr/>
      <dgm:t>
        <a:bodyPr/>
        <a:lstStyle/>
        <a:p>
          <a:endParaRPr lang="fr-FR"/>
        </a:p>
      </dgm:t>
    </dgm:pt>
    <dgm:pt modelId="{756F8AA2-A889-4BD9-AAA8-9B99E7A65AE5}" type="sibTrans" cxnId="{225CEC07-CBE8-4A38-82E2-19529D9770ED}">
      <dgm:prSet/>
      <dgm:spPr/>
      <dgm:t>
        <a:bodyPr/>
        <a:lstStyle/>
        <a:p>
          <a:endParaRPr lang="fr-FR"/>
        </a:p>
      </dgm:t>
    </dgm:pt>
    <dgm:pt modelId="{2EC3320B-2D59-4EE0-90B4-F17A3E0D10A2}" type="pres">
      <dgm:prSet presAssocID="{C40C923B-9EBF-4894-AD16-DFB7191427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6170EF-0ABD-4380-8D84-53DDAA2A99E0}" type="pres">
      <dgm:prSet presAssocID="{0F48783F-61F0-45AA-9725-AB3A3F1BC1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25CEC07-CBE8-4A38-82E2-19529D9770ED}" srcId="{C40C923B-9EBF-4894-AD16-DFB7191427E7}" destId="{0F48783F-61F0-45AA-9725-AB3A3F1BC180}" srcOrd="0" destOrd="0" parTransId="{DBE164CB-D64F-410B-98B9-8FEE599691BC}" sibTransId="{756F8AA2-A889-4BD9-AAA8-9B99E7A65AE5}"/>
    <dgm:cxn modelId="{833A2941-7B0D-491A-9496-8EC9D1C383A3}" type="presOf" srcId="{0F48783F-61F0-45AA-9725-AB3A3F1BC180}" destId="{346170EF-0ABD-4380-8D84-53DDAA2A99E0}" srcOrd="0" destOrd="0" presId="urn:microsoft.com/office/officeart/2005/8/layout/vList2"/>
    <dgm:cxn modelId="{F7F31A2F-66D3-4122-B181-CCABEBFC102F}" type="presOf" srcId="{C40C923B-9EBF-4894-AD16-DFB7191427E7}" destId="{2EC3320B-2D59-4EE0-90B4-F17A3E0D10A2}" srcOrd="0" destOrd="0" presId="urn:microsoft.com/office/officeart/2005/8/layout/vList2"/>
    <dgm:cxn modelId="{8AD4A362-56B6-4FF7-B41E-C212FE110FC3}" type="presParOf" srcId="{2EC3320B-2D59-4EE0-90B4-F17A3E0D10A2}" destId="{346170EF-0ABD-4380-8D84-53DDAA2A99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C058FF-7CAC-48A4-B84A-70E64482BF7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657DDB-01E7-4BE3-A2A2-5E605BDE0840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DC118B50-31B1-4BCE-9BF9-BA6299221B21}" type="parTrans" cxnId="{CDE682E4-1FC3-481F-87F8-D9B0A199505B}">
      <dgm:prSet/>
      <dgm:spPr/>
      <dgm:t>
        <a:bodyPr/>
        <a:lstStyle/>
        <a:p>
          <a:endParaRPr lang="en-US"/>
        </a:p>
      </dgm:t>
    </dgm:pt>
    <dgm:pt modelId="{5496E663-CB72-408C-B55D-5DBF0556EA97}" type="sibTrans" cxnId="{CDE682E4-1FC3-481F-87F8-D9B0A199505B}">
      <dgm:prSet/>
      <dgm:spPr/>
      <dgm:t>
        <a:bodyPr/>
        <a:lstStyle/>
        <a:p>
          <a:endParaRPr lang="en-US"/>
        </a:p>
      </dgm:t>
    </dgm:pt>
    <dgm:pt modelId="{BB42CF34-7ECF-436E-9799-86E00E518491}">
      <dgm:prSet phldrT="[Text]"/>
      <dgm:spPr/>
      <dgm:t>
        <a:bodyPr/>
        <a:lstStyle/>
        <a:p>
          <a:r>
            <a:rPr lang="en-US" dirty="0" smtClean="0"/>
            <a:t>Decreased consumables use</a:t>
          </a:r>
          <a:endParaRPr lang="en-US" dirty="0"/>
        </a:p>
      </dgm:t>
    </dgm:pt>
    <dgm:pt modelId="{61F2385C-1E30-419A-9BEF-96E248888B81}" type="parTrans" cxnId="{BB5B05A3-7BE1-4DA5-ADE6-B16AF3ECB7C6}">
      <dgm:prSet/>
      <dgm:spPr/>
      <dgm:t>
        <a:bodyPr/>
        <a:lstStyle/>
        <a:p>
          <a:endParaRPr lang="en-US"/>
        </a:p>
      </dgm:t>
    </dgm:pt>
    <dgm:pt modelId="{7EC77B53-6E93-4CA4-8C6B-EF4270A3D7C3}" type="sibTrans" cxnId="{BB5B05A3-7BE1-4DA5-ADE6-B16AF3ECB7C6}">
      <dgm:prSet/>
      <dgm:spPr/>
      <dgm:t>
        <a:bodyPr/>
        <a:lstStyle/>
        <a:p>
          <a:endParaRPr lang="en-US"/>
        </a:p>
      </dgm:t>
    </dgm:pt>
    <dgm:pt modelId="{15622340-F9E6-45A6-943F-6DC93810ADC9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58E95B24-E988-4A16-87B9-29737FCE7E27}" type="parTrans" cxnId="{CC21B3BA-5A52-4376-9CE4-E1177CC0841F}">
      <dgm:prSet/>
      <dgm:spPr/>
      <dgm:t>
        <a:bodyPr/>
        <a:lstStyle/>
        <a:p>
          <a:endParaRPr lang="en-US"/>
        </a:p>
      </dgm:t>
    </dgm:pt>
    <dgm:pt modelId="{8156946A-D153-444E-A90D-BCF9809B512C}" type="sibTrans" cxnId="{CC21B3BA-5A52-4376-9CE4-E1177CC0841F}">
      <dgm:prSet/>
      <dgm:spPr/>
      <dgm:t>
        <a:bodyPr/>
        <a:lstStyle/>
        <a:p>
          <a:endParaRPr lang="en-US"/>
        </a:p>
      </dgm:t>
    </dgm:pt>
    <dgm:pt modelId="{57D49294-045C-4CD7-B962-EF36F67B6D24}">
      <dgm:prSet phldrT="[Text]"/>
      <dgm:spPr/>
      <dgm:t>
        <a:bodyPr/>
        <a:lstStyle/>
        <a:p>
          <a:r>
            <a:rPr lang="en-US" dirty="0" smtClean="0"/>
            <a:t>Increased features and functionality for the business </a:t>
          </a:r>
          <a:endParaRPr lang="en-US" dirty="0"/>
        </a:p>
      </dgm:t>
    </dgm:pt>
    <dgm:pt modelId="{604AF309-7A90-4CEF-971F-8DF7FB8BC554}" type="parTrans" cxnId="{B9B10320-5308-459E-88D3-028FF0D36660}">
      <dgm:prSet/>
      <dgm:spPr/>
      <dgm:t>
        <a:bodyPr/>
        <a:lstStyle/>
        <a:p>
          <a:endParaRPr lang="en-US"/>
        </a:p>
      </dgm:t>
    </dgm:pt>
    <dgm:pt modelId="{314D3B2E-E88D-45A3-A99F-CC8E2D7DCE06}" type="sibTrans" cxnId="{B9B10320-5308-459E-88D3-028FF0D36660}">
      <dgm:prSet/>
      <dgm:spPr/>
      <dgm:t>
        <a:bodyPr/>
        <a:lstStyle/>
        <a:p>
          <a:endParaRPr lang="en-US"/>
        </a:p>
      </dgm:t>
    </dgm:pt>
    <dgm:pt modelId="{A662CB17-D61E-4CE7-A4CA-CBA41DEBF7C9}">
      <dgm:prSet phldrT="[Text]"/>
      <dgm:spPr/>
      <dgm:t>
        <a:bodyPr/>
        <a:lstStyle/>
        <a:p>
          <a:r>
            <a:rPr lang="en-US" dirty="0" smtClean="0"/>
            <a:t>Decreased expenses or investments</a:t>
          </a:r>
          <a:endParaRPr lang="en-US" dirty="0"/>
        </a:p>
      </dgm:t>
    </dgm:pt>
    <dgm:pt modelId="{6234AC6B-586D-420A-BCF5-CF27FFC13EBF}" type="parTrans" cxnId="{D07EDE6C-679B-49C2-9427-CF0C2F11EBEC}">
      <dgm:prSet/>
      <dgm:spPr/>
      <dgm:t>
        <a:bodyPr/>
        <a:lstStyle/>
        <a:p>
          <a:endParaRPr lang="en-US"/>
        </a:p>
      </dgm:t>
    </dgm:pt>
    <dgm:pt modelId="{878EDB51-D5E2-4F35-A82B-73CD2BFE09A6}" type="sibTrans" cxnId="{D07EDE6C-679B-49C2-9427-CF0C2F11EBEC}">
      <dgm:prSet/>
      <dgm:spPr/>
      <dgm:t>
        <a:bodyPr/>
        <a:lstStyle/>
        <a:p>
          <a:endParaRPr lang="en-US"/>
        </a:p>
      </dgm:t>
    </dgm:pt>
    <dgm:pt modelId="{7197E5F3-FC00-49E2-8BF8-539A408A2D93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72554220-576E-4F85-842B-F8BD2B9552F7}" type="parTrans" cxnId="{2F60E67A-74E1-49B3-9232-39CFEBEF7DBB}">
      <dgm:prSet/>
      <dgm:spPr/>
      <dgm:t>
        <a:bodyPr/>
        <a:lstStyle/>
        <a:p>
          <a:endParaRPr lang="en-US"/>
        </a:p>
      </dgm:t>
    </dgm:pt>
    <dgm:pt modelId="{CC96E431-BBB8-4445-B760-B16E4401E9CE}" type="sibTrans" cxnId="{2F60E67A-74E1-49B3-9232-39CFEBEF7DBB}">
      <dgm:prSet/>
      <dgm:spPr/>
      <dgm:t>
        <a:bodyPr/>
        <a:lstStyle/>
        <a:p>
          <a:endParaRPr lang="en-US"/>
        </a:p>
      </dgm:t>
    </dgm:pt>
    <dgm:pt modelId="{FEFC6A24-E9B0-4A7A-A732-28C3112D841C}">
      <dgm:prSet phldrT="[Text]"/>
      <dgm:spPr/>
      <dgm:t>
        <a:bodyPr/>
        <a:lstStyle/>
        <a:p>
          <a:r>
            <a:rPr lang="en-US" dirty="0" smtClean="0"/>
            <a:t>Meeting customers’ demands </a:t>
          </a:r>
          <a:endParaRPr lang="en-US" dirty="0"/>
        </a:p>
      </dgm:t>
    </dgm:pt>
    <dgm:pt modelId="{793F9E4C-781B-4930-AC46-755D4FFFDB39}" type="parTrans" cxnId="{FECAAEE6-5BC6-4700-8355-1B3BAE6B4D8E}">
      <dgm:prSet/>
      <dgm:spPr/>
      <dgm:t>
        <a:bodyPr/>
        <a:lstStyle/>
        <a:p>
          <a:endParaRPr lang="en-US"/>
        </a:p>
      </dgm:t>
    </dgm:pt>
    <dgm:pt modelId="{2210FD97-DE0E-4C00-96A3-AC63A643401E}" type="sibTrans" cxnId="{FECAAEE6-5BC6-4700-8355-1B3BAE6B4D8E}">
      <dgm:prSet/>
      <dgm:spPr/>
      <dgm:t>
        <a:bodyPr/>
        <a:lstStyle/>
        <a:p>
          <a:endParaRPr lang="en-US"/>
        </a:p>
      </dgm:t>
    </dgm:pt>
    <dgm:pt modelId="{AA516FE6-120C-4CA3-A4FF-A62926B70908}">
      <dgm:prSet phldrT="[Text]"/>
      <dgm:spPr/>
      <dgm:t>
        <a:bodyPr/>
        <a:lstStyle/>
        <a:p>
          <a:r>
            <a:rPr lang="en-US" dirty="0" smtClean="0"/>
            <a:t>Realizing credits or rebates from local utilities or governments</a:t>
          </a:r>
          <a:endParaRPr lang="en-US" dirty="0"/>
        </a:p>
      </dgm:t>
    </dgm:pt>
    <dgm:pt modelId="{7DBAC5DD-C78E-4DCF-9FA8-A05F9BAF8801}" type="parTrans" cxnId="{4FC883B4-E43C-4FD3-91F7-89F21A1B5A30}">
      <dgm:prSet/>
      <dgm:spPr/>
      <dgm:t>
        <a:bodyPr/>
        <a:lstStyle/>
        <a:p>
          <a:endParaRPr lang="en-US"/>
        </a:p>
      </dgm:t>
    </dgm:pt>
    <dgm:pt modelId="{8AB22AD1-55CB-4B5E-975F-B4387179A45D}" type="sibTrans" cxnId="{4FC883B4-E43C-4FD3-91F7-89F21A1B5A30}">
      <dgm:prSet/>
      <dgm:spPr/>
      <dgm:t>
        <a:bodyPr/>
        <a:lstStyle/>
        <a:p>
          <a:endParaRPr lang="en-US"/>
        </a:p>
      </dgm:t>
    </dgm:pt>
    <dgm:pt modelId="{B4528EE0-C6F1-4A28-A024-A9637DDDAA3E}">
      <dgm:prSet/>
      <dgm:spPr/>
      <dgm:t>
        <a:bodyPr/>
        <a:lstStyle/>
        <a:p>
          <a:r>
            <a:rPr lang="en-US" dirty="0" smtClean="0"/>
            <a:t>Decreased electricity use</a:t>
          </a:r>
          <a:endParaRPr lang="en-US" dirty="0"/>
        </a:p>
      </dgm:t>
    </dgm:pt>
    <dgm:pt modelId="{27246893-CA88-4805-9DC1-7EBBA1731BCA}" type="parTrans" cxnId="{50BE5A93-4431-4C74-BE71-1846FFF547D8}">
      <dgm:prSet/>
      <dgm:spPr/>
      <dgm:t>
        <a:bodyPr/>
        <a:lstStyle/>
        <a:p>
          <a:endParaRPr lang="en-US"/>
        </a:p>
      </dgm:t>
    </dgm:pt>
    <dgm:pt modelId="{A3E6B9A9-E0A8-4D71-B845-CCF5084D4211}" type="sibTrans" cxnId="{50BE5A93-4431-4C74-BE71-1846FFF547D8}">
      <dgm:prSet/>
      <dgm:spPr/>
      <dgm:t>
        <a:bodyPr/>
        <a:lstStyle/>
        <a:p>
          <a:endParaRPr lang="en-US"/>
        </a:p>
      </dgm:t>
    </dgm:pt>
    <dgm:pt modelId="{05182B0C-EB09-4E07-922C-389400A860B1}" type="pres">
      <dgm:prSet presAssocID="{00C058FF-7CAC-48A4-B84A-70E64482BF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D3CF6B-5B2F-4BB2-841D-59505FE67E1E}" type="pres">
      <dgm:prSet presAssocID="{A2657DDB-01E7-4BE3-A2A2-5E605BDE0840}" presName="composite" presStyleCnt="0"/>
      <dgm:spPr/>
    </dgm:pt>
    <dgm:pt modelId="{61242CAA-2B78-49B8-8852-23E5E511E4A5}" type="pres">
      <dgm:prSet presAssocID="{A2657DDB-01E7-4BE3-A2A2-5E605BDE084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D2E00-C924-46A2-B587-06B2212E2326}" type="pres">
      <dgm:prSet presAssocID="{A2657DDB-01E7-4BE3-A2A2-5E605BDE0840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98A54-AFDD-4DD0-8F97-4CCA7E14AE37}" type="pres">
      <dgm:prSet presAssocID="{5496E663-CB72-408C-B55D-5DBF0556EA97}" presName="sp" presStyleCnt="0"/>
      <dgm:spPr/>
    </dgm:pt>
    <dgm:pt modelId="{E1BC7938-F97E-41A1-BD58-447A05384B0C}" type="pres">
      <dgm:prSet presAssocID="{15622340-F9E6-45A6-943F-6DC93810ADC9}" presName="composite" presStyleCnt="0"/>
      <dgm:spPr/>
    </dgm:pt>
    <dgm:pt modelId="{BE05A93A-4F0E-4548-B245-5A45E8339CB9}" type="pres">
      <dgm:prSet presAssocID="{15622340-F9E6-45A6-943F-6DC93810ADC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663ED-882D-4F21-8FC3-CE0CA536847F}" type="pres">
      <dgm:prSet presAssocID="{15622340-F9E6-45A6-943F-6DC93810ADC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33059-000F-4161-97CD-CF3300C74926}" type="pres">
      <dgm:prSet presAssocID="{8156946A-D153-444E-A90D-BCF9809B512C}" presName="sp" presStyleCnt="0"/>
      <dgm:spPr/>
    </dgm:pt>
    <dgm:pt modelId="{1D915ABF-137F-4500-8D0C-B9F821730FA2}" type="pres">
      <dgm:prSet presAssocID="{7197E5F3-FC00-49E2-8BF8-539A408A2D93}" presName="composite" presStyleCnt="0"/>
      <dgm:spPr/>
    </dgm:pt>
    <dgm:pt modelId="{D5494095-DE8F-4AEC-8947-97E7FC99472B}" type="pres">
      <dgm:prSet presAssocID="{7197E5F3-FC00-49E2-8BF8-539A408A2D9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7AEC1-AD52-4CA1-94D2-1EEC511917F7}" type="pres">
      <dgm:prSet presAssocID="{7197E5F3-FC00-49E2-8BF8-539A408A2D9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9F1BC-FB3E-4EA8-A03A-7A7E3710C8B6}" type="presOf" srcId="{15622340-F9E6-45A6-943F-6DC93810ADC9}" destId="{BE05A93A-4F0E-4548-B245-5A45E8339CB9}" srcOrd="0" destOrd="0" presId="urn:microsoft.com/office/officeart/2005/8/layout/chevron2"/>
    <dgm:cxn modelId="{BB5B05A3-7BE1-4DA5-ADE6-B16AF3ECB7C6}" srcId="{A2657DDB-01E7-4BE3-A2A2-5E605BDE0840}" destId="{BB42CF34-7ECF-436E-9799-86E00E518491}" srcOrd="0" destOrd="0" parTransId="{61F2385C-1E30-419A-9BEF-96E248888B81}" sibTransId="{7EC77B53-6E93-4CA4-8C6B-EF4270A3D7C3}"/>
    <dgm:cxn modelId="{50BE5A93-4431-4C74-BE71-1846FFF547D8}" srcId="{A2657DDB-01E7-4BE3-A2A2-5E605BDE0840}" destId="{B4528EE0-C6F1-4A28-A024-A9637DDDAA3E}" srcOrd="1" destOrd="0" parTransId="{27246893-CA88-4805-9DC1-7EBBA1731BCA}" sibTransId="{A3E6B9A9-E0A8-4D71-B845-CCF5084D4211}"/>
    <dgm:cxn modelId="{11240702-C79D-4C8D-A531-2293E56760F0}" type="presOf" srcId="{BB42CF34-7ECF-436E-9799-86E00E518491}" destId="{A78D2E00-C924-46A2-B587-06B2212E2326}" srcOrd="0" destOrd="0" presId="urn:microsoft.com/office/officeart/2005/8/layout/chevron2"/>
    <dgm:cxn modelId="{B0F9E7A0-7F6C-48CF-B3DA-59286DB5FD7C}" type="presOf" srcId="{A662CB17-D61E-4CE7-A4CA-CBA41DEBF7C9}" destId="{C7C663ED-882D-4F21-8FC3-CE0CA536847F}" srcOrd="0" destOrd="1" presId="urn:microsoft.com/office/officeart/2005/8/layout/chevron2"/>
    <dgm:cxn modelId="{CDE682E4-1FC3-481F-87F8-D9B0A199505B}" srcId="{00C058FF-7CAC-48A4-B84A-70E64482BF7C}" destId="{A2657DDB-01E7-4BE3-A2A2-5E605BDE0840}" srcOrd="0" destOrd="0" parTransId="{DC118B50-31B1-4BCE-9BF9-BA6299221B21}" sibTransId="{5496E663-CB72-408C-B55D-5DBF0556EA97}"/>
    <dgm:cxn modelId="{D07EDE6C-679B-49C2-9427-CF0C2F11EBEC}" srcId="{15622340-F9E6-45A6-943F-6DC93810ADC9}" destId="{A662CB17-D61E-4CE7-A4CA-CBA41DEBF7C9}" srcOrd="1" destOrd="0" parTransId="{6234AC6B-586D-420A-BCF5-CF27FFC13EBF}" sibTransId="{878EDB51-D5E2-4F35-A82B-73CD2BFE09A6}"/>
    <dgm:cxn modelId="{CC21B3BA-5A52-4376-9CE4-E1177CC0841F}" srcId="{00C058FF-7CAC-48A4-B84A-70E64482BF7C}" destId="{15622340-F9E6-45A6-943F-6DC93810ADC9}" srcOrd="1" destOrd="0" parTransId="{58E95B24-E988-4A16-87B9-29737FCE7E27}" sibTransId="{8156946A-D153-444E-A90D-BCF9809B512C}"/>
    <dgm:cxn modelId="{36C8EFD2-3349-44DC-AF7E-8A9B7D3B1E2F}" type="presOf" srcId="{7197E5F3-FC00-49E2-8BF8-539A408A2D93}" destId="{D5494095-DE8F-4AEC-8947-97E7FC99472B}" srcOrd="0" destOrd="0" presId="urn:microsoft.com/office/officeart/2005/8/layout/chevron2"/>
    <dgm:cxn modelId="{DAAEBD49-E0E7-47EB-B1E5-0F9696858D2B}" type="presOf" srcId="{B4528EE0-C6F1-4A28-A024-A9637DDDAA3E}" destId="{A78D2E00-C924-46A2-B587-06B2212E2326}" srcOrd="0" destOrd="1" presId="urn:microsoft.com/office/officeart/2005/8/layout/chevron2"/>
    <dgm:cxn modelId="{282A239C-A500-41F4-8E93-E597FCA24EB5}" type="presOf" srcId="{00C058FF-7CAC-48A4-B84A-70E64482BF7C}" destId="{05182B0C-EB09-4E07-922C-389400A860B1}" srcOrd="0" destOrd="0" presId="urn:microsoft.com/office/officeart/2005/8/layout/chevron2"/>
    <dgm:cxn modelId="{B9B10320-5308-459E-88D3-028FF0D36660}" srcId="{15622340-F9E6-45A6-943F-6DC93810ADC9}" destId="{57D49294-045C-4CD7-B962-EF36F67B6D24}" srcOrd="0" destOrd="0" parTransId="{604AF309-7A90-4CEF-971F-8DF7FB8BC554}" sibTransId="{314D3B2E-E88D-45A3-A99F-CC8E2D7DCE06}"/>
    <dgm:cxn modelId="{E5DA0EA6-70F2-4FF1-833D-17ABD15E40D1}" type="presOf" srcId="{A2657DDB-01E7-4BE3-A2A2-5E605BDE0840}" destId="{61242CAA-2B78-49B8-8852-23E5E511E4A5}" srcOrd="0" destOrd="0" presId="urn:microsoft.com/office/officeart/2005/8/layout/chevron2"/>
    <dgm:cxn modelId="{2F60E67A-74E1-49B3-9232-39CFEBEF7DBB}" srcId="{00C058FF-7CAC-48A4-B84A-70E64482BF7C}" destId="{7197E5F3-FC00-49E2-8BF8-539A408A2D93}" srcOrd="2" destOrd="0" parTransId="{72554220-576E-4F85-842B-F8BD2B9552F7}" sibTransId="{CC96E431-BBB8-4445-B760-B16E4401E9CE}"/>
    <dgm:cxn modelId="{564E3EC1-E6A8-4B44-93F0-7BA87D976BC9}" type="presOf" srcId="{AA516FE6-120C-4CA3-A4FF-A62926B70908}" destId="{1AD7AEC1-AD52-4CA1-94D2-1EEC511917F7}" srcOrd="0" destOrd="1" presId="urn:microsoft.com/office/officeart/2005/8/layout/chevron2"/>
    <dgm:cxn modelId="{195478EC-488A-4C1B-9E73-47C3FF1CE258}" type="presOf" srcId="{FEFC6A24-E9B0-4A7A-A732-28C3112D841C}" destId="{1AD7AEC1-AD52-4CA1-94D2-1EEC511917F7}" srcOrd="0" destOrd="0" presId="urn:microsoft.com/office/officeart/2005/8/layout/chevron2"/>
    <dgm:cxn modelId="{FECAAEE6-5BC6-4700-8355-1B3BAE6B4D8E}" srcId="{7197E5F3-FC00-49E2-8BF8-539A408A2D93}" destId="{FEFC6A24-E9B0-4A7A-A732-28C3112D841C}" srcOrd="0" destOrd="0" parTransId="{793F9E4C-781B-4930-AC46-755D4FFFDB39}" sibTransId="{2210FD97-DE0E-4C00-96A3-AC63A643401E}"/>
    <dgm:cxn modelId="{82E0ED7C-2B92-4A91-A4D9-73782E381602}" type="presOf" srcId="{57D49294-045C-4CD7-B962-EF36F67B6D24}" destId="{C7C663ED-882D-4F21-8FC3-CE0CA536847F}" srcOrd="0" destOrd="0" presId="urn:microsoft.com/office/officeart/2005/8/layout/chevron2"/>
    <dgm:cxn modelId="{4FC883B4-E43C-4FD3-91F7-89F21A1B5A30}" srcId="{7197E5F3-FC00-49E2-8BF8-539A408A2D93}" destId="{AA516FE6-120C-4CA3-A4FF-A62926B70908}" srcOrd="1" destOrd="0" parTransId="{7DBAC5DD-C78E-4DCF-9FA8-A05F9BAF8801}" sibTransId="{8AB22AD1-55CB-4B5E-975F-B4387179A45D}"/>
    <dgm:cxn modelId="{F859DAC6-08EE-4D5A-AB61-11C2E6C29079}" type="presParOf" srcId="{05182B0C-EB09-4E07-922C-389400A860B1}" destId="{FCD3CF6B-5B2F-4BB2-841D-59505FE67E1E}" srcOrd="0" destOrd="0" presId="urn:microsoft.com/office/officeart/2005/8/layout/chevron2"/>
    <dgm:cxn modelId="{CF9302DB-13C6-42E5-9D85-EC389A18FC9C}" type="presParOf" srcId="{FCD3CF6B-5B2F-4BB2-841D-59505FE67E1E}" destId="{61242CAA-2B78-49B8-8852-23E5E511E4A5}" srcOrd="0" destOrd="0" presId="urn:microsoft.com/office/officeart/2005/8/layout/chevron2"/>
    <dgm:cxn modelId="{7282A25C-1170-4457-93DE-180BB4CB3206}" type="presParOf" srcId="{FCD3CF6B-5B2F-4BB2-841D-59505FE67E1E}" destId="{A78D2E00-C924-46A2-B587-06B2212E2326}" srcOrd="1" destOrd="0" presId="urn:microsoft.com/office/officeart/2005/8/layout/chevron2"/>
    <dgm:cxn modelId="{BA2B3546-C4D2-4931-B8DA-06F7E33E9FB0}" type="presParOf" srcId="{05182B0C-EB09-4E07-922C-389400A860B1}" destId="{D0998A54-AFDD-4DD0-8F97-4CCA7E14AE37}" srcOrd="1" destOrd="0" presId="urn:microsoft.com/office/officeart/2005/8/layout/chevron2"/>
    <dgm:cxn modelId="{D685161C-9E5A-4070-B9D1-C07F8EA860D5}" type="presParOf" srcId="{05182B0C-EB09-4E07-922C-389400A860B1}" destId="{E1BC7938-F97E-41A1-BD58-447A05384B0C}" srcOrd="2" destOrd="0" presId="urn:microsoft.com/office/officeart/2005/8/layout/chevron2"/>
    <dgm:cxn modelId="{8577E638-3E4C-4B54-8125-85E3D0EE806F}" type="presParOf" srcId="{E1BC7938-F97E-41A1-BD58-447A05384B0C}" destId="{BE05A93A-4F0E-4548-B245-5A45E8339CB9}" srcOrd="0" destOrd="0" presId="urn:microsoft.com/office/officeart/2005/8/layout/chevron2"/>
    <dgm:cxn modelId="{F4B4628E-5F1D-45B7-B68F-387BF3693AC1}" type="presParOf" srcId="{E1BC7938-F97E-41A1-BD58-447A05384B0C}" destId="{C7C663ED-882D-4F21-8FC3-CE0CA536847F}" srcOrd="1" destOrd="0" presId="urn:microsoft.com/office/officeart/2005/8/layout/chevron2"/>
    <dgm:cxn modelId="{A2BF7838-937C-4838-8FA0-E9D5BF412E89}" type="presParOf" srcId="{05182B0C-EB09-4E07-922C-389400A860B1}" destId="{BB033059-000F-4161-97CD-CF3300C74926}" srcOrd="3" destOrd="0" presId="urn:microsoft.com/office/officeart/2005/8/layout/chevron2"/>
    <dgm:cxn modelId="{65340488-5A1C-41F7-9612-23F353E0E916}" type="presParOf" srcId="{05182B0C-EB09-4E07-922C-389400A860B1}" destId="{1D915ABF-137F-4500-8D0C-B9F821730FA2}" srcOrd="4" destOrd="0" presId="urn:microsoft.com/office/officeart/2005/8/layout/chevron2"/>
    <dgm:cxn modelId="{3D1AA7E9-AD7B-4DB7-875F-200A490902A3}" type="presParOf" srcId="{1D915ABF-137F-4500-8D0C-B9F821730FA2}" destId="{D5494095-DE8F-4AEC-8947-97E7FC99472B}" srcOrd="0" destOrd="0" presId="urn:microsoft.com/office/officeart/2005/8/layout/chevron2"/>
    <dgm:cxn modelId="{D4387597-0360-4B59-B05C-6232F74CEBB7}" type="presParOf" srcId="{1D915ABF-137F-4500-8D0C-B9F821730FA2}" destId="{1AD7AEC1-AD52-4CA1-94D2-1EEC511917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00B5A6-C056-4197-B3DF-719D4BCEE6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89FD5704-5FBC-4450-97B3-5E137C78C595}">
      <dgm:prSet/>
      <dgm:spPr/>
      <dgm:t>
        <a:bodyPr/>
        <a:lstStyle/>
        <a:p>
          <a:pPr rtl="0"/>
          <a:r>
            <a:rPr lang="en-US" dirty="0" smtClean="0"/>
            <a:t>Research Areas 	</a:t>
          </a:r>
          <a:endParaRPr lang="fr-FR" dirty="0"/>
        </a:p>
      </dgm:t>
    </dgm:pt>
    <dgm:pt modelId="{A36EA1B0-4BFB-4575-A201-A33C72B004C9}" type="parTrans" cxnId="{CAD46063-01BA-4FB0-A27D-139928E5709D}">
      <dgm:prSet/>
      <dgm:spPr/>
      <dgm:t>
        <a:bodyPr/>
        <a:lstStyle/>
        <a:p>
          <a:endParaRPr lang="fr-FR"/>
        </a:p>
      </dgm:t>
    </dgm:pt>
    <dgm:pt modelId="{6463FC3E-151F-4179-A93C-EF5C9E70B23F}" type="sibTrans" cxnId="{CAD46063-01BA-4FB0-A27D-139928E5709D}">
      <dgm:prSet/>
      <dgm:spPr/>
      <dgm:t>
        <a:bodyPr/>
        <a:lstStyle/>
        <a:p>
          <a:endParaRPr lang="fr-FR"/>
        </a:p>
      </dgm:t>
    </dgm:pt>
    <dgm:pt modelId="{DF0A128E-7CF5-4C5B-813E-E34D43D2B522}" type="pres">
      <dgm:prSet presAssocID="{A500B5A6-C056-4197-B3DF-719D4BCEE6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C30D16E-F5A5-481F-9D21-4A64FC3572E9}" type="pres">
      <dgm:prSet presAssocID="{89FD5704-5FBC-4450-97B3-5E137C78C5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D809720-54C2-4FF8-91A2-0115AAF35C84}" type="presOf" srcId="{A500B5A6-C056-4197-B3DF-719D4BCEE664}" destId="{DF0A128E-7CF5-4C5B-813E-E34D43D2B522}" srcOrd="0" destOrd="0" presId="urn:microsoft.com/office/officeart/2005/8/layout/vList2"/>
    <dgm:cxn modelId="{CAD46063-01BA-4FB0-A27D-139928E5709D}" srcId="{A500B5A6-C056-4197-B3DF-719D4BCEE664}" destId="{89FD5704-5FBC-4450-97B3-5E137C78C595}" srcOrd="0" destOrd="0" parTransId="{A36EA1B0-4BFB-4575-A201-A33C72B004C9}" sibTransId="{6463FC3E-151F-4179-A93C-EF5C9E70B23F}"/>
    <dgm:cxn modelId="{8FD9B5A1-BB0E-4BA1-96E7-C58B9812522E}" type="presOf" srcId="{89FD5704-5FBC-4450-97B3-5E137C78C595}" destId="{9C30D16E-F5A5-481F-9D21-4A64FC3572E9}" srcOrd="0" destOrd="0" presId="urn:microsoft.com/office/officeart/2005/8/layout/vList2"/>
    <dgm:cxn modelId="{06649623-DC20-46CC-9EE5-3D3BE9D18109}" type="presParOf" srcId="{DF0A128E-7CF5-4C5B-813E-E34D43D2B522}" destId="{9C30D16E-F5A5-481F-9D21-4A64FC3572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68D3A-580A-48ED-853A-0A45420A79C5}">
      <dsp:nvSpPr>
        <dsp:cNvPr id="0" name=""/>
        <dsp:cNvSpPr/>
      </dsp:nvSpPr>
      <dsp:spPr>
        <a:xfrm>
          <a:off x="62" y="204787"/>
          <a:ext cx="3044078" cy="2309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Research on </a:t>
          </a:r>
          <a:r>
            <a:rPr lang="en-US" sz="2800" b="1" kern="1200" dirty="0" err="1" smtClean="0"/>
            <a:t>GreenIT</a:t>
          </a:r>
          <a:endParaRPr lang="fr-FR" sz="2800" b="1" kern="1200" dirty="0"/>
        </a:p>
      </dsp:txBody>
      <dsp:txXfrm>
        <a:off x="445857" y="543051"/>
        <a:ext cx="2152488" cy="16332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32261-A447-4617-8100-7EE2BB5A6781}">
      <dsp:nvSpPr>
        <dsp:cNvPr id="0" name=""/>
        <dsp:cNvSpPr/>
      </dsp:nvSpPr>
      <dsp:spPr>
        <a:xfrm>
          <a:off x="0" y="7852"/>
          <a:ext cx="7024744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IT Going Green</a:t>
          </a:r>
          <a:endParaRPr lang="fr-FR" sz="4700" kern="1200" dirty="0"/>
        </a:p>
      </dsp:txBody>
      <dsp:txXfrm>
        <a:off x="55030" y="62882"/>
        <a:ext cx="6914684" cy="1017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81B8D-9DFA-48A7-84FC-7649CCA00B5A}">
      <dsp:nvSpPr>
        <dsp:cNvPr id="0" name=""/>
        <dsp:cNvSpPr/>
      </dsp:nvSpPr>
      <dsp:spPr>
        <a:xfrm>
          <a:off x="0" y="0"/>
          <a:ext cx="3352800" cy="289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j-lt"/>
            </a:rPr>
            <a:t>GREEN IT</a:t>
          </a:r>
          <a:endParaRPr lang="fr-FR" sz="3600" b="1" kern="1200" dirty="0">
            <a:latin typeface="+mj-lt"/>
          </a:endParaRPr>
        </a:p>
      </dsp:txBody>
      <dsp:txXfrm>
        <a:off x="0" y="1158240"/>
        <a:ext cx="3352800" cy="1158240"/>
      </dsp:txXfrm>
    </dsp:sp>
    <dsp:sp modelId="{A0974D89-B8EC-4F45-8324-87D45818FAAD}">
      <dsp:nvSpPr>
        <dsp:cNvPr id="0" name=""/>
        <dsp:cNvSpPr/>
      </dsp:nvSpPr>
      <dsp:spPr>
        <a:xfrm>
          <a:off x="1194282" y="173736"/>
          <a:ext cx="964234" cy="96423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F3384D-F347-470A-A6E8-033A362CC14F}">
      <dsp:nvSpPr>
        <dsp:cNvPr id="0" name=""/>
        <dsp:cNvSpPr/>
      </dsp:nvSpPr>
      <dsp:spPr>
        <a:xfrm>
          <a:off x="134111" y="2316480"/>
          <a:ext cx="3084576" cy="43434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4D7EB-4B0A-4F41-BB71-B7110E2037F1}">
      <dsp:nvSpPr>
        <dsp:cNvPr id="0" name=""/>
        <dsp:cNvSpPr/>
      </dsp:nvSpPr>
      <dsp:spPr>
        <a:xfrm>
          <a:off x="2210" y="227855"/>
          <a:ext cx="1753344" cy="1052006"/>
        </a:xfrm>
        <a:prstGeom prst="rect">
          <a:avLst/>
        </a:prstGeom>
        <a:solidFill>
          <a:schemeClr val="accent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 smtClean="0"/>
            <a:t>server virtualization  consolidation,</a:t>
          </a:r>
          <a:endParaRPr lang="fr-FR" sz="1700" b="1" kern="1200" dirty="0"/>
        </a:p>
      </dsp:txBody>
      <dsp:txXfrm>
        <a:off x="2210" y="227855"/>
        <a:ext cx="1753344" cy="1052006"/>
      </dsp:txXfrm>
    </dsp:sp>
    <dsp:sp modelId="{560A37C6-F8F2-4DC5-A49B-0972B08E714B}">
      <dsp:nvSpPr>
        <dsp:cNvPr id="0" name=""/>
        <dsp:cNvSpPr/>
      </dsp:nvSpPr>
      <dsp:spPr>
        <a:xfrm>
          <a:off x="1930888" y="227855"/>
          <a:ext cx="1753344" cy="1052006"/>
        </a:xfrm>
        <a:prstGeom prst="rect">
          <a:avLst/>
        </a:prstGeom>
        <a:solidFill>
          <a:schemeClr val="accent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smtClean="0"/>
            <a:t>storage consolidation</a:t>
          </a:r>
          <a:endParaRPr lang="fr-FR" sz="1700" b="1" kern="1200"/>
        </a:p>
      </dsp:txBody>
      <dsp:txXfrm>
        <a:off x="1930888" y="227855"/>
        <a:ext cx="1753344" cy="1052006"/>
      </dsp:txXfrm>
    </dsp:sp>
    <dsp:sp modelId="{18F1DCA1-15C7-455C-9E4D-86AC1427656E}">
      <dsp:nvSpPr>
        <dsp:cNvPr id="0" name=""/>
        <dsp:cNvSpPr/>
      </dsp:nvSpPr>
      <dsp:spPr>
        <a:xfrm>
          <a:off x="3859567" y="227855"/>
          <a:ext cx="1753344" cy="1052006"/>
        </a:xfrm>
        <a:prstGeom prst="rect">
          <a:avLst/>
        </a:prstGeom>
        <a:solidFill>
          <a:schemeClr val="accent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 smtClean="0"/>
            <a:t>desktop virtualization</a:t>
          </a:r>
          <a:endParaRPr lang="fr-FR" sz="1700" b="1" kern="1200" dirty="0"/>
        </a:p>
      </dsp:txBody>
      <dsp:txXfrm>
        <a:off x="3859567" y="227855"/>
        <a:ext cx="1753344" cy="1052006"/>
      </dsp:txXfrm>
    </dsp:sp>
    <dsp:sp modelId="{72B3A1A9-AF91-4B95-9F83-897E8D5A5891}">
      <dsp:nvSpPr>
        <dsp:cNvPr id="0" name=""/>
        <dsp:cNvSpPr/>
      </dsp:nvSpPr>
      <dsp:spPr>
        <a:xfrm>
          <a:off x="5788245" y="227855"/>
          <a:ext cx="1753344" cy="1052006"/>
        </a:xfrm>
        <a:prstGeom prst="rect">
          <a:avLst/>
        </a:prstGeom>
        <a:solidFill>
          <a:schemeClr val="accent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 smtClean="0"/>
            <a:t>existing server room upgrades</a:t>
          </a:r>
          <a:endParaRPr lang="fr-FR" sz="1700" b="1" kern="1200" dirty="0"/>
        </a:p>
      </dsp:txBody>
      <dsp:txXfrm>
        <a:off x="5788245" y="227855"/>
        <a:ext cx="1753344" cy="1052006"/>
      </dsp:txXfrm>
    </dsp:sp>
    <dsp:sp modelId="{2B952920-8AE8-42C5-A224-1516EB76A34D}">
      <dsp:nvSpPr>
        <dsp:cNvPr id="0" name=""/>
        <dsp:cNvSpPr/>
      </dsp:nvSpPr>
      <dsp:spPr>
        <a:xfrm>
          <a:off x="2210" y="1455196"/>
          <a:ext cx="1753344" cy="1052006"/>
        </a:xfrm>
        <a:prstGeom prst="rect">
          <a:avLst/>
        </a:prstGeom>
        <a:solidFill>
          <a:schemeClr val="accent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 smtClean="0"/>
            <a:t>new server room builds</a:t>
          </a:r>
          <a:endParaRPr lang="fr-FR" sz="1700" b="1" kern="1200" dirty="0"/>
        </a:p>
      </dsp:txBody>
      <dsp:txXfrm>
        <a:off x="2210" y="1455196"/>
        <a:ext cx="1753344" cy="1052006"/>
      </dsp:txXfrm>
    </dsp:sp>
    <dsp:sp modelId="{254CEA03-B585-45B8-921B-F955955F0EDE}">
      <dsp:nvSpPr>
        <dsp:cNvPr id="0" name=""/>
        <dsp:cNvSpPr/>
      </dsp:nvSpPr>
      <dsp:spPr>
        <a:xfrm>
          <a:off x="1930888" y="1455196"/>
          <a:ext cx="1753344" cy="1052006"/>
        </a:xfrm>
        <a:prstGeom prst="rect">
          <a:avLst/>
        </a:prstGeom>
        <a:solidFill>
          <a:schemeClr val="accent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 smtClean="0"/>
            <a:t>IT energy measurement</a:t>
          </a:r>
          <a:endParaRPr lang="fr-FR" sz="1700" b="1" kern="1200" dirty="0"/>
        </a:p>
      </dsp:txBody>
      <dsp:txXfrm>
        <a:off x="1930888" y="1455196"/>
        <a:ext cx="1753344" cy="1052006"/>
      </dsp:txXfrm>
    </dsp:sp>
    <dsp:sp modelId="{638714F8-02F3-4D3B-83A9-4C6D0801383B}">
      <dsp:nvSpPr>
        <dsp:cNvPr id="0" name=""/>
        <dsp:cNvSpPr/>
      </dsp:nvSpPr>
      <dsp:spPr>
        <a:xfrm>
          <a:off x="3859567" y="1455196"/>
          <a:ext cx="1753344" cy="1052006"/>
        </a:xfrm>
        <a:prstGeom prst="rect">
          <a:avLst/>
        </a:prstGeom>
        <a:solidFill>
          <a:schemeClr val="accent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 smtClean="0"/>
            <a:t>PC power management</a:t>
          </a:r>
          <a:endParaRPr lang="fr-FR" sz="1700" b="1" kern="1200" dirty="0"/>
        </a:p>
      </dsp:txBody>
      <dsp:txXfrm>
        <a:off x="3859567" y="1455196"/>
        <a:ext cx="1753344" cy="1052006"/>
      </dsp:txXfrm>
    </dsp:sp>
    <dsp:sp modelId="{3CD9E554-DDA2-478F-AC43-C82D49B9B3F3}">
      <dsp:nvSpPr>
        <dsp:cNvPr id="0" name=""/>
        <dsp:cNvSpPr/>
      </dsp:nvSpPr>
      <dsp:spPr>
        <a:xfrm>
          <a:off x="5788245" y="1455196"/>
          <a:ext cx="1753344" cy="1052006"/>
        </a:xfrm>
        <a:prstGeom prst="rect">
          <a:avLst/>
        </a:prstGeom>
        <a:solidFill>
          <a:schemeClr val="accent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 smtClean="0"/>
            <a:t>printer consolidation</a:t>
          </a:r>
          <a:endParaRPr lang="fr-FR" sz="1700" b="1" kern="1200" dirty="0"/>
        </a:p>
      </dsp:txBody>
      <dsp:txXfrm>
        <a:off x="5788245" y="1455196"/>
        <a:ext cx="1753344" cy="1052006"/>
      </dsp:txXfrm>
    </dsp:sp>
    <dsp:sp modelId="{87EB0613-40C0-4DE7-9D47-C366503EC0C3}">
      <dsp:nvSpPr>
        <dsp:cNvPr id="0" name=""/>
        <dsp:cNvSpPr/>
      </dsp:nvSpPr>
      <dsp:spPr>
        <a:xfrm>
          <a:off x="966549" y="2682537"/>
          <a:ext cx="1753344" cy="1052006"/>
        </a:xfrm>
        <a:prstGeom prst="rect">
          <a:avLst/>
        </a:prstGeom>
        <a:solidFill>
          <a:schemeClr val="accent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smtClean="0"/>
            <a:t>remote conferencing</a:t>
          </a:r>
          <a:endParaRPr lang="fr-FR" sz="1700" b="1" kern="1200"/>
        </a:p>
      </dsp:txBody>
      <dsp:txXfrm>
        <a:off x="966549" y="2682537"/>
        <a:ext cx="1753344" cy="1052006"/>
      </dsp:txXfrm>
    </dsp:sp>
    <dsp:sp modelId="{63A75777-799E-4DC0-B998-D6FE7A48AE74}">
      <dsp:nvSpPr>
        <dsp:cNvPr id="0" name=""/>
        <dsp:cNvSpPr/>
      </dsp:nvSpPr>
      <dsp:spPr>
        <a:xfrm>
          <a:off x="2895227" y="2682537"/>
          <a:ext cx="1753344" cy="1052006"/>
        </a:xfrm>
        <a:prstGeom prst="rect">
          <a:avLst/>
        </a:prstGeom>
        <a:solidFill>
          <a:schemeClr val="accent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 smtClean="0"/>
            <a:t>telecommuting</a:t>
          </a:r>
          <a:endParaRPr lang="fr-FR" sz="1700" b="1" kern="1200" dirty="0"/>
        </a:p>
      </dsp:txBody>
      <dsp:txXfrm>
        <a:off x="2895227" y="2682537"/>
        <a:ext cx="1753344" cy="1052006"/>
      </dsp:txXfrm>
    </dsp:sp>
    <dsp:sp modelId="{90EB584F-94AA-4AC8-ADE8-E5AF47AA46D0}">
      <dsp:nvSpPr>
        <dsp:cNvPr id="0" name=""/>
        <dsp:cNvSpPr/>
      </dsp:nvSpPr>
      <dsp:spPr>
        <a:xfrm>
          <a:off x="4823906" y="2682537"/>
          <a:ext cx="1753344" cy="1052006"/>
        </a:xfrm>
        <a:prstGeom prst="rect">
          <a:avLst/>
        </a:prstGeom>
        <a:solidFill>
          <a:schemeClr val="accent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smtClean="0"/>
            <a:t>IT equipment recycling</a:t>
          </a:r>
          <a:endParaRPr lang="fr-FR" sz="1700" b="1" kern="1200"/>
        </a:p>
      </dsp:txBody>
      <dsp:txXfrm>
        <a:off x="4823906" y="2682537"/>
        <a:ext cx="1753344" cy="105200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8A0DF-AED8-4718-94EB-C2EE015468CF}">
      <dsp:nvSpPr>
        <dsp:cNvPr id="0" name=""/>
        <dsp:cNvSpPr/>
      </dsp:nvSpPr>
      <dsp:spPr>
        <a:xfrm rot="5400000">
          <a:off x="4156246" y="-1601616"/>
          <a:ext cx="904658" cy="43374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Research focus : decreasing  energy consumption and CO</a:t>
          </a:r>
          <a:r>
            <a:rPr lang="en-US" sz="1100" kern="1200" dirty="0" smtClean="0"/>
            <a:t>2</a:t>
          </a:r>
          <a:r>
            <a:rPr lang="en-US" sz="1600" kern="1200" dirty="0" smtClean="0"/>
            <a:t> transmission in communication and networking devices </a:t>
          </a:r>
          <a:endParaRPr lang="fr-FR" sz="1600" kern="1200" dirty="0"/>
        </a:p>
      </dsp:txBody>
      <dsp:txXfrm rot="-5400000">
        <a:off x="2439834" y="158958"/>
        <a:ext cx="4293320" cy="816334"/>
      </dsp:txXfrm>
    </dsp:sp>
    <dsp:sp modelId="{D12D5CDF-ED2C-433F-B953-1B64A1AFA30C}">
      <dsp:nvSpPr>
        <dsp:cNvPr id="0" name=""/>
        <dsp:cNvSpPr/>
      </dsp:nvSpPr>
      <dsp:spPr>
        <a:xfrm>
          <a:off x="0" y="1713"/>
          <a:ext cx="2439834" cy="1130822"/>
        </a:xfrm>
        <a:prstGeom prst="roundRect">
          <a:avLst/>
        </a:prstGeom>
        <a:solidFill>
          <a:schemeClr val="accent3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Green Communication Technology</a:t>
          </a:r>
          <a:endParaRPr lang="fr-FR" sz="2000" kern="1200" dirty="0"/>
        </a:p>
      </dsp:txBody>
      <dsp:txXfrm>
        <a:off x="55202" y="56915"/>
        <a:ext cx="2329430" cy="1020418"/>
      </dsp:txXfrm>
    </dsp:sp>
    <dsp:sp modelId="{2E5ACB1D-FBDC-4BB8-8A13-21818619CE89}">
      <dsp:nvSpPr>
        <dsp:cNvPr id="0" name=""/>
        <dsp:cNvSpPr/>
      </dsp:nvSpPr>
      <dsp:spPr>
        <a:xfrm rot="5400000">
          <a:off x="4156246" y="-414252"/>
          <a:ext cx="904658" cy="43374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Research focus : energy consumption and conservation in data centers, green storage , green cloud</a:t>
          </a:r>
          <a:endParaRPr lang="fr-FR" sz="1700" kern="1200"/>
        </a:p>
      </dsp:txBody>
      <dsp:txXfrm rot="-5400000">
        <a:off x="2439834" y="1346322"/>
        <a:ext cx="4293320" cy="816334"/>
      </dsp:txXfrm>
    </dsp:sp>
    <dsp:sp modelId="{49EDF646-52B7-47BD-A196-68E96610360B}">
      <dsp:nvSpPr>
        <dsp:cNvPr id="0" name=""/>
        <dsp:cNvSpPr/>
      </dsp:nvSpPr>
      <dsp:spPr>
        <a:xfrm>
          <a:off x="0" y="1189077"/>
          <a:ext cx="2439834" cy="1130822"/>
        </a:xfrm>
        <a:prstGeom prst="roundRect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Green Computing Technology</a:t>
          </a:r>
          <a:endParaRPr lang="fr-FR" sz="2000" kern="1200" dirty="0"/>
        </a:p>
      </dsp:txBody>
      <dsp:txXfrm>
        <a:off x="55202" y="1244279"/>
        <a:ext cx="2329430" cy="1020418"/>
      </dsp:txXfrm>
    </dsp:sp>
    <dsp:sp modelId="{FC272E95-10F1-4031-A03C-3DFE5CC19561}">
      <dsp:nvSpPr>
        <dsp:cNvPr id="0" name=""/>
        <dsp:cNvSpPr/>
      </dsp:nvSpPr>
      <dsp:spPr>
        <a:xfrm rot="5400000">
          <a:off x="4156246" y="773110"/>
          <a:ext cx="904658" cy="43374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Research Focus  : Smart Grid, Green Middleware, Semantic Integration </a:t>
          </a:r>
          <a:endParaRPr lang="fr-FR" sz="1700" kern="1200"/>
        </a:p>
      </dsp:txBody>
      <dsp:txXfrm rot="-5400000">
        <a:off x="2439834" y="2533684"/>
        <a:ext cx="4293320" cy="816334"/>
      </dsp:txXfrm>
    </dsp:sp>
    <dsp:sp modelId="{6251F0D7-5D34-4567-A4D3-913A579224FC}">
      <dsp:nvSpPr>
        <dsp:cNvPr id="0" name=""/>
        <dsp:cNvSpPr/>
      </dsp:nvSpPr>
      <dsp:spPr>
        <a:xfrm>
          <a:off x="0" y="2376440"/>
          <a:ext cx="2439834" cy="1130822"/>
        </a:xfrm>
        <a:prstGeom prst="roundRect">
          <a:avLst/>
        </a:prstGeom>
        <a:solidFill>
          <a:schemeClr val="accent6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Smart Grid and Application</a:t>
          </a:r>
          <a:endParaRPr lang="fr-FR" sz="2000" kern="1200" dirty="0"/>
        </a:p>
      </dsp:txBody>
      <dsp:txXfrm>
        <a:off x="55202" y="2431642"/>
        <a:ext cx="2329430" cy="102041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905F9-1CB9-4319-9FE0-292C4792F719}">
      <dsp:nvSpPr>
        <dsp:cNvPr id="0" name=""/>
        <dsp:cNvSpPr/>
      </dsp:nvSpPr>
      <dsp:spPr>
        <a:xfrm>
          <a:off x="0" y="100744"/>
          <a:ext cx="5029199" cy="1084699"/>
        </a:xfrm>
        <a:prstGeom prst="roundRect">
          <a:avLst/>
        </a:prstGeom>
        <a:solidFill>
          <a:srgbClr val="445C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 smtClean="0"/>
            <a:t>Remote Conferencing &amp; Collaboration</a:t>
          </a:r>
          <a:endParaRPr lang="fr-FR" sz="2000" kern="1200" dirty="0"/>
        </a:p>
      </dsp:txBody>
      <dsp:txXfrm>
        <a:off x="52951" y="153695"/>
        <a:ext cx="4923297" cy="978797"/>
      </dsp:txXfrm>
    </dsp:sp>
    <dsp:sp modelId="{A7860299-16DA-492E-B5E9-506B44B8A0B6}">
      <dsp:nvSpPr>
        <dsp:cNvPr id="0" name=""/>
        <dsp:cNvSpPr/>
      </dsp:nvSpPr>
      <dsp:spPr>
        <a:xfrm>
          <a:off x="0" y="1250254"/>
          <a:ext cx="5029199" cy="959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677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i="0" kern="1200" baseline="0" dirty="0" smtClean="0"/>
            <a:t>Online collaboration environments.</a:t>
          </a:r>
          <a:endParaRPr lang="fr-FR" sz="1800" kern="1200" dirty="0"/>
        </a:p>
      </dsp:txBody>
      <dsp:txXfrm>
        <a:off x="0" y="1250254"/>
        <a:ext cx="5029199" cy="959542"/>
      </dsp:txXfrm>
    </dsp:sp>
    <dsp:sp modelId="{AB7662D1-A197-48B5-AB81-E546364A1FB9}">
      <dsp:nvSpPr>
        <dsp:cNvPr id="0" name=""/>
        <dsp:cNvSpPr/>
      </dsp:nvSpPr>
      <dsp:spPr>
        <a:xfrm>
          <a:off x="0" y="1856972"/>
          <a:ext cx="5029199" cy="1084699"/>
        </a:xfrm>
        <a:prstGeom prst="roundRect">
          <a:avLst/>
        </a:prstGeom>
        <a:solidFill>
          <a:srgbClr val="445C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 smtClean="0"/>
            <a:t>Telecommuting Strategy &amp; Capabilities</a:t>
          </a:r>
          <a:endParaRPr lang="fr-FR" sz="2000" kern="1200" dirty="0"/>
        </a:p>
      </dsp:txBody>
      <dsp:txXfrm>
        <a:off x="52951" y="1909923"/>
        <a:ext cx="4923297" cy="978797"/>
      </dsp:txXfrm>
    </dsp:sp>
    <dsp:sp modelId="{E75255CF-5506-40B2-BA33-8DE9120AA144}">
      <dsp:nvSpPr>
        <dsp:cNvPr id="0" name=""/>
        <dsp:cNvSpPr/>
      </dsp:nvSpPr>
      <dsp:spPr>
        <a:xfrm>
          <a:off x="76217" y="2933160"/>
          <a:ext cx="4267225" cy="170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677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i="0" kern="1200" baseline="0" dirty="0" smtClean="0"/>
            <a:t>Virtual Private Network (VPN), remote access, and unified or voice </a:t>
          </a:r>
          <a:endParaRPr lang="fr-FR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i="0" kern="1200" baseline="0" dirty="0" smtClean="0"/>
            <a:t>communications capabilities to enable access from home and other remote locations.</a:t>
          </a:r>
          <a:endParaRPr lang="fr-F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i="0" kern="1200" baseline="0" dirty="0" smtClean="0"/>
            <a:t>Policies and strategies allowing or encouraging employees to work from home.</a:t>
          </a:r>
          <a:endParaRPr lang="fr-FR" sz="1600" kern="1200" dirty="0"/>
        </a:p>
      </dsp:txBody>
      <dsp:txXfrm>
        <a:off x="76217" y="2933160"/>
        <a:ext cx="4267225" cy="170918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CA09A-EA5F-4D11-8888-55D35F84C148}">
      <dsp:nvSpPr>
        <dsp:cNvPr id="0" name=""/>
        <dsp:cNvSpPr/>
      </dsp:nvSpPr>
      <dsp:spPr>
        <a:xfrm>
          <a:off x="0" y="562760"/>
          <a:ext cx="4343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BC652-5070-4E60-ABF9-C7634AA4EB2B}">
      <dsp:nvSpPr>
        <dsp:cNvPr id="0" name=""/>
        <dsp:cNvSpPr/>
      </dsp:nvSpPr>
      <dsp:spPr>
        <a:xfrm>
          <a:off x="217170" y="297080"/>
          <a:ext cx="30403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19" tIns="0" rIns="11491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Cost-efficiency, </a:t>
          </a:r>
          <a:endParaRPr lang="en-US" sz="1800" kern="1200" dirty="0"/>
        </a:p>
      </dsp:txBody>
      <dsp:txXfrm>
        <a:off x="243109" y="323019"/>
        <a:ext cx="2988502" cy="479482"/>
      </dsp:txXfrm>
    </dsp:sp>
    <dsp:sp modelId="{C66CEFA2-D580-4C10-912F-E996D65E66B5}">
      <dsp:nvSpPr>
        <dsp:cNvPr id="0" name=""/>
        <dsp:cNvSpPr/>
      </dsp:nvSpPr>
      <dsp:spPr>
        <a:xfrm>
          <a:off x="0" y="1379240"/>
          <a:ext cx="4343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622CB-BBFB-4EDE-A830-9EC542694A33}">
      <dsp:nvSpPr>
        <dsp:cNvPr id="0" name=""/>
        <dsp:cNvSpPr/>
      </dsp:nvSpPr>
      <dsp:spPr>
        <a:xfrm>
          <a:off x="217170" y="1113560"/>
          <a:ext cx="30403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19" tIns="0" rIns="11491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Ease of management </a:t>
          </a:r>
          <a:endParaRPr lang="en-US" sz="1800" kern="1200" dirty="0"/>
        </a:p>
      </dsp:txBody>
      <dsp:txXfrm>
        <a:off x="243109" y="1139499"/>
        <a:ext cx="2988502" cy="479482"/>
      </dsp:txXfrm>
    </dsp:sp>
    <dsp:sp modelId="{C55F7620-CCAA-4A57-B917-35591D28881D}">
      <dsp:nvSpPr>
        <dsp:cNvPr id="0" name=""/>
        <dsp:cNvSpPr/>
      </dsp:nvSpPr>
      <dsp:spPr>
        <a:xfrm>
          <a:off x="0" y="2195720"/>
          <a:ext cx="4343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5D5D8-9BF3-43CE-8C97-E66C8C9843F1}">
      <dsp:nvSpPr>
        <dsp:cNvPr id="0" name=""/>
        <dsp:cNvSpPr/>
      </dsp:nvSpPr>
      <dsp:spPr>
        <a:xfrm>
          <a:off x="217170" y="1930040"/>
          <a:ext cx="30403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19" tIns="0" rIns="11491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Reduction in energy use</a:t>
          </a:r>
          <a:endParaRPr lang="en-US" sz="1800" kern="1200" dirty="0"/>
        </a:p>
      </dsp:txBody>
      <dsp:txXfrm>
        <a:off x="243109" y="1955979"/>
        <a:ext cx="2988502" cy="47948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DDBAE-F89C-4871-BFC7-703A0B498D5D}">
      <dsp:nvSpPr>
        <dsp:cNvPr id="0" name=""/>
        <dsp:cNvSpPr/>
      </dsp:nvSpPr>
      <dsp:spPr>
        <a:xfrm rot="5400000">
          <a:off x="-457734" y="1167749"/>
          <a:ext cx="3051565" cy="2136095"/>
        </a:xfrm>
        <a:prstGeom prst="chevron">
          <a:avLst/>
        </a:prstGeom>
        <a:solidFill>
          <a:schemeClr val="accent1">
            <a:lumMod val="5000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other areas</a:t>
          </a:r>
          <a:endParaRPr lang="en-US" sz="2800" kern="1200" dirty="0"/>
        </a:p>
      </dsp:txBody>
      <dsp:txXfrm rot="-5400000">
        <a:off x="2" y="1778062"/>
        <a:ext cx="2136095" cy="915470"/>
      </dsp:txXfrm>
    </dsp:sp>
    <dsp:sp modelId="{3F3AA205-C5F2-4455-B5DC-F22DBC605C50}">
      <dsp:nvSpPr>
        <dsp:cNvPr id="0" name=""/>
        <dsp:cNvSpPr/>
      </dsp:nvSpPr>
      <dsp:spPr>
        <a:xfrm rot="5400000">
          <a:off x="2511946" y="-303552"/>
          <a:ext cx="4122602" cy="4874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Evolving Communications Architectures 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Green Wireless Communication 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Energy Efficient Routing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Relay selection strategies for Green Communication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Energy efficient packet </a:t>
          </a:r>
          <a:r>
            <a:rPr lang="en-US" sz="2000" kern="1200" dirty="0" smtClean="0"/>
            <a:t>forwarding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Energy efficient networking games </a:t>
          </a:r>
          <a:endParaRPr lang="fr-FR" sz="1800" kern="1200" dirty="0"/>
        </a:p>
      </dsp:txBody>
      <dsp:txXfrm rot="-5400000">
        <a:off x="2136096" y="273547"/>
        <a:ext cx="4673055" cy="372010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F63E2-C215-4E05-B748-4C124552D69C}">
      <dsp:nvSpPr>
        <dsp:cNvPr id="0" name=""/>
        <dsp:cNvSpPr/>
      </dsp:nvSpPr>
      <dsp:spPr>
        <a:xfrm>
          <a:off x="0" y="242870"/>
          <a:ext cx="6777317" cy="551655"/>
        </a:xfrm>
        <a:prstGeom prst="roundRect">
          <a:avLst/>
        </a:prstGeom>
        <a:solidFill>
          <a:schemeClr val="accent6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Storage Consolidation &amp; Server Virtualization</a:t>
          </a:r>
          <a:endParaRPr lang="fr-FR" sz="2300" kern="1200" dirty="0"/>
        </a:p>
      </dsp:txBody>
      <dsp:txXfrm>
        <a:off x="26930" y="269800"/>
        <a:ext cx="6723457" cy="497795"/>
      </dsp:txXfrm>
    </dsp:sp>
    <dsp:sp modelId="{6793124A-5234-4F5D-B977-55938FBC1204}">
      <dsp:nvSpPr>
        <dsp:cNvPr id="0" name=""/>
        <dsp:cNvSpPr/>
      </dsp:nvSpPr>
      <dsp:spPr>
        <a:xfrm>
          <a:off x="0" y="860765"/>
          <a:ext cx="6777317" cy="551655"/>
        </a:xfrm>
        <a:prstGeom prst="roundRect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Desktop Virtualization and Thin Client</a:t>
          </a:r>
          <a:endParaRPr lang="fr-FR" sz="2300" kern="1200"/>
        </a:p>
      </dsp:txBody>
      <dsp:txXfrm>
        <a:off x="26930" y="887695"/>
        <a:ext cx="6723457" cy="497795"/>
      </dsp:txXfrm>
    </dsp:sp>
    <dsp:sp modelId="{0DB8B8F2-B18B-42DB-8EDE-C12DD7248E35}">
      <dsp:nvSpPr>
        <dsp:cNvPr id="0" name=""/>
        <dsp:cNvSpPr/>
      </dsp:nvSpPr>
      <dsp:spPr>
        <a:xfrm>
          <a:off x="0" y="1478660"/>
          <a:ext cx="6777317" cy="551655"/>
        </a:xfrm>
        <a:prstGeom prst="roundRect">
          <a:avLst/>
        </a:prstGeom>
        <a:solidFill>
          <a:srgbClr val="435D2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Printer Consolidation</a:t>
          </a:r>
          <a:endParaRPr lang="fr-FR" sz="2300" kern="1200"/>
        </a:p>
      </dsp:txBody>
      <dsp:txXfrm>
        <a:off x="26930" y="1505590"/>
        <a:ext cx="6723457" cy="497795"/>
      </dsp:txXfrm>
    </dsp:sp>
    <dsp:sp modelId="{23DE3A82-7ED7-4BD9-8822-24F66DC0882F}">
      <dsp:nvSpPr>
        <dsp:cNvPr id="0" name=""/>
        <dsp:cNvSpPr/>
      </dsp:nvSpPr>
      <dsp:spPr>
        <a:xfrm>
          <a:off x="0" y="2096556"/>
          <a:ext cx="6777317" cy="551655"/>
        </a:xfrm>
        <a:prstGeom prst="roundRect">
          <a:avLst/>
        </a:prstGeom>
        <a:solidFill>
          <a:srgbClr val="B08416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Measuring Energy Usage of IT equipment</a:t>
          </a:r>
          <a:endParaRPr lang="fr-FR" sz="2300" kern="1200" dirty="0"/>
        </a:p>
      </dsp:txBody>
      <dsp:txXfrm>
        <a:off x="26930" y="2123486"/>
        <a:ext cx="6723457" cy="497795"/>
      </dsp:txXfrm>
    </dsp:sp>
    <dsp:sp modelId="{5B73C4EB-B21E-4FA2-88E3-64ED2E5B2575}">
      <dsp:nvSpPr>
        <dsp:cNvPr id="0" name=""/>
        <dsp:cNvSpPr/>
      </dsp:nvSpPr>
      <dsp:spPr>
        <a:xfrm>
          <a:off x="0" y="2714451"/>
          <a:ext cx="6777317" cy="551655"/>
        </a:xfrm>
        <a:prstGeom prst="roundRect">
          <a:avLst/>
        </a:prstGeom>
        <a:solidFill>
          <a:srgbClr val="9A2C5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Disposal of IT equipment</a:t>
          </a:r>
          <a:endParaRPr lang="fr-FR" sz="2300" kern="1200" dirty="0"/>
        </a:p>
      </dsp:txBody>
      <dsp:txXfrm>
        <a:off x="26930" y="2741381"/>
        <a:ext cx="6723457" cy="49779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179E5-10B7-4579-8C93-B3EC9BF8F764}">
      <dsp:nvSpPr>
        <dsp:cNvPr id="0" name=""/>
        <dsp:cNvSpPr/>
      </dsp:nvSpPr>
      <dsp:spPr>
        <a:xfrm>
          <a:off x="228601" y="2040"/>
          <a:ext cx="4572003" cy="873372"/>
        </a:xfrm>
        <a:prstGeom prst="roundRect">
          <a:avLst/>
        </a:prstGeom>
        <a:solidFill>
          <a:schemeClr val="accent3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Decrease the overall number of devices running in the server room</a:t>
          </a:r>
          <a:endParaRPr lang="fr-FR" sz="1600" kern="1200" dirty="0"/>
        </a:p>
      </dsp:txBody>
      <dsp:txXfrm>
        <a:off x="271236" y="44675"/>
        <a:ext cx="4486733" cy="788102"/>
      </dsp:txXfrm>
    </dsp:sp>
    <dsp:sp modelId="{5262078B-3FEA-4865-BCB5-7FD7360AF128}">
      <dsp:nvSpPr>
        <dsp:cNvPr id="0" name=""/>
        <dsp:cNvSpPr/>
      </dsp:nvSpPr>
      <dsp:spPr>
        <a:xfrm>
          <a:off x="215340" y="916990"/>
          <a:ext cx="4572003" cy="914402"/>
        </a:xfrm>
        <a:prstGeom prst="roundRect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Decrease the energy required to run servers and storage, along with the associated cost and greenhouse gas emissions.</a:t>
          </a:r>
          <a:endParaRPr lang="fr-FR" sz="1600" kern="1200" dirty="0"/>
        </a:p>
      </dsp:txBody>
      <dsp:txXfrm>
        <a:off x="259977" y="961627"/>
        <a:ext cx="4482729" cy="825128"/>
      </dsp:txXfrm>
    </dsp:sp>
    <dsp:sp modelId="{C5639B36-E7A7-4FC1-A2A1-3586E917B275}">
      <dsp:nvSpPr>
        <dsp:cNvPr id="0" name=""/>
        <dsp:cNvSpPr/>
      </dsp:nvSpPr>
      <dsp:spPr>
        <a:xfrm>
          <a:off x="215340" y="1872971"/>
          <a:ext cx="4492727" cy="831576"/>
        </a:xfrm>
        <a:prstGeom prst="roundRect">
          <a:avLst/>
        </a:prstGeom>
        <a:solidFill>
          <a:schemeClr val="accent6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Decrease the cost of future investments in physical servers and storage devices</a:t>
          </a:r>
          <a:endParaRPr lang="fr-FR" sz="1700" kern="1200" dirty="0"/>
        </a:p>
      </dsp:txBody>
      <dsp:txXfrm>
        <a:off x="255934" y="1913565"/>
        <a:ext cx="4411539" cy="750388"/>
      </dsp:txXfrm>
    </dsp:sp>
    <dsp:sp modelId="{4841B44B-821F-4A99-8B85-32F61FC31A36}">
      <dsp:nvSpPr>
        <dsp:cNvPr id="0" name=""/>
        <dsp:cNvSpPr/>
      </dsp:nvSpPr>
      <dsp:spPr>
        <a:xfrm>
          <a:off x="215340" y="2746127"/>
          <a:ext cx="4571995" cy="897537"/>
        </a:xfrm>
        <a:prstGeom prst="roundRect">
          <a:avLst/>
        </a:prstGeom>
        <a:solidFill>
          <a:srgbClr val="FFCC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Reducing time needed for maintenance and management. </a:t>
          </a:r>
          <a:endParaRPr lang="fr-FR" sz="1700" kern="1200" dirty="0">
            <a:solidFill>
              <a:schemeClr val="tx1"/>
            </a:solidFill>
          </a:endParaRPr>
        </a:p>
      </dsp:txBody>
      <dsp:txXfrm>
        <a:off x="259154" y="2789941"/>
        <a:ext cx="4484367" cy="809909"/>
      </dsp:txXfrm>
    </dsp:sp>
    <dsp:sp modelId="{9FBEAAE8-EFE9-43A0-AF05-21AC9D21FFCF}">
      <dsp:nvSpPr>
        <dsp:cNvPr id="0" name=""/>
        <dsp:cNvSpPr/>
      </dsp:nvSpPr>
      <dsp:spPr>
        <a:xfrm>
          <a:off x="215340" y="3685244"/>
          <a:ext cx="4567538" cy="884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Storage space is simplified when data is centralized on only a few systems.</a:t>
          </a:r>
          <a:endParaRPr lang="fr-FR" sz="1700" kern="1200" dirty="0"/>
        </a:p>
      </dsp:txBody>
      <dsp:txXfrm>
        <a:off x="258528" y="3728432"/>
        <a:ext cx="4481162" cy="79833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C189D-6148-4DBE-B06A-CB0F0175FFBB}">
      <dsp:nvSpPr>
        <dsp:cNvPr id="0" name=""/>
        <dsp:cNvSpPr/>
      </dsp:nvSpPr>
      <dsp:spPr>
        <a:xfrm>
          <a:off x="1691842" y="1069895"/>
          <a:ext cx="930274" cy="44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04"/>
              </a:lnTo>
              <a:lnTo>
                <a:pt x="930274" y="301704"/>
              </a:lnTo>
              <a:lnTo>
                <a:pt x="930274" y="44272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457FE-C2C2-4726-AADA-58DBF9E90DDF}">
      <dsp:nvSpPr>
        <dsp:cNvPr id="0" name=""/>
        <dsp:cNvSpPr/>
      </dsp:nvSpPr>
      <dsp:spPr>
        <a:xfrm>
          <a:off x="761567" y="1069895"/>
          <a:ext cx="930274" cy="442726"/>
        </a:xfrm>
        <a:custGeom>
          <a:avLst/>
          <a:gdLst/>
          <a:ahLst/>
          <a:cxnLst/>
          <a:rect l="0" t="0" r="0" b="0"/>
          <a:pathLst>
            <a:path>
              <a:moveTo>
                <a:pt x="930274" y="0"/>
              </a:moveTo>
              <a:lnTo>
                <a:pt x="930274" y="301704"/>
              </a:lnTo>
              <a:lnTo>
                <a:pt x="0" y="301704"/>
              </a:lnTo>
              <a:lnTo>
                <a:pt x="0" y="44272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8E3D0-46A1-4B8A-ACA1-478BAE97ED4A}">
      <dsp:nvSpPr>
        <dsp:cNvPr id="0" name=""/>
        <dsp:cNvSpPr/>
      </dsp:nvSpPr>
      <dsp:spPr>
        <a:xfrm>
          <a:off x="930708" y="103255"/>
          <a:ext cx="1522267" cy="966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11F5B-48D5-4BA8-A91D-1DCAA78EAB4D}">
      <dsp:nvSpPr>
        <dsp:cNvPr id="0" name=""/>
        <dsp:cNvSpPr/>
      </dsp:nvSpPr>
      <dsp:spPr>
        <a:xfrm>
          <a:off x="1099849" y="263938"/>
          <a:ext cx="1522267" cy="966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Desktop virtualization</a:t>
          </a:r>
          <a:endParaRPr lang="en-US" sz="1300" kern="1200" dirty="0"/>
        </a:p>
      </dsp:txBody>
      <dsp:txXfrm>
        <a:off x="1128161" y="292250"/>
        <a:ext cx="1465643" cy="910015"/>
      </dsp:txXfrm>
    </dsp:sp>
    <dsp:sp modelId="{DF97316E-5FFE-4435-AB2B-D5E5E587D127}">
      <dsp:nvSpPr>
        <dsp:cNvPr id="0" name=""/>
        <dsp:cNvSpPr/>
      </dsp:nvSpPr>
      <dsp:spPr>
        <a:xfrm>
          <a:off x="433" y="1512621"/>
          <a:ext cx="1522267" cy="966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6B5EF-EB45-4613-BD4F-B194CE62F961}">
      <dsp:nvSpPr>
        <dsp:cNvPr id="0" name=""/>
        <dsp:cNvSpPr/>
      </dsp:nvSpPr>
      <dsp:spPr>
        <a:xfrm>
          <a:off x="169574" y="1673304"/>
          <a:ext cx="1522267" cy="966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Reduce Energy Consumption</a:t>
          </a:r>
          <a:endParaRPr lang="en-US" sz="1300" kern="1200" dirty="0"/>
        </a:p>
      </dsp:txBody>
      <dsp:txXfrm>
        <a:off x="197886" y="1701616"/>
        <a:ext cx="1465643" cy="910015"/>
      </dsp:txXfrm>
    </dsp:sp>
    <dsp:sp modelId="{32EC78EF-213F-433A-8081-EDB142E10D06}">
      <dsp:nvSpPr>
        <dsp:cNvPr id="0" name=""/>
        <dsp:cNvSpPr/>
      </dsp:nvSpPr>
      <dsp:spPr>
        <a:xfrm>
          <a:off x="1860982" y="1512621"/>
          <a:ext cx="1522267" cy="966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62BE0-496A-4888-87AB-AAB74BB13C4D}">
      <dsp:nvSpPr>
        <dsp:cNvPr id="0" name=""/>
        <dsp:cNvSpPr/>
      </dsp:nvSpPr>
      <dsp:spPr>
        <a:xfrm>
          <a:off x="2030123" y="1673304"/>
          <a:ext cx="1522267" cy="966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Decrease cost of maintenance and management</a:t>
          </a:r>
          <a:endParaRPr lang="en-US" sz="1300" kern="1200" dirty="0"/>
        </a:p>
      </dsp:txBody>
      <dsp:txXfrm>
        <a:off x="2058435" y="1701616"/>
        <a:ext cx="1465643" cy="91001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9375E-5936-4F76-A692-1444FBD2AB39}">
      <dsp:nvSpPr>
        <dsp:cNvPr id="0" name=""/>
        <dsp:cNvSpPr/>
      </dsp:nvSpPr>
      <dsp:spPr>
        <a:xfrm>
          <a:off x="0" y="519456"/>
          <a:ext cx="6777035" cy="843158"/>
        </a:xfrm>
        <a:prstGeom prst="chevron">
          <a:avLst/>
        </a:prstGeom>
        <a:solidFill>
          <a:schemeClr val="accent3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You can’t manage what you can’t measure. IT is increasingly under pressure to manage energy costs.</a:t>
          </a:r>
          <a:endParaRPr lang="en-US" sz="1900" kern="1200" dirty="0"/>
        </a:p>
      </dsp:txBody>
      <dsp:txXfrm>
        <a:off x="421579" y="519456"/>
        <a:ext cx="5933877" cy="843158"/>
      </dsp:txXfrm>
    </dsp:sp>
    <dsp:sp modelId="{039236AB-187D-46B0-A12D-598CDA157A70}">
      <dsp:nvSpPr>
        <dsp:cNvPr id="0" name=""/>
        <dsp:cNvSpPr/>
      </dsp:nvSpPr>
      <dsp:spPr>
        <a:xfrm>
          <a:off x="0" y="1480657"/>
          <a:ext cx="6777035" cy="843158"/>
        </a:xfrm>
        <a:prstGeom prst="chevron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Provide evidence for increasing efficiency in existing and future IT practices. </a:t>
          </a:r>
          <a:endParaRPr lang="en-US" sz="1900" kern="1200" dirty="0"/>
        </a:p>
      </dsp:txBody>
      <dsp:txXfrm>
        <a:off x="421579" y="1480657"/>
        <a:ext cx="5933877" cy="843158"/>
      </dsp:txXfrm>
    </dsp:sp>
    <dsp:sp modelId="{D2147057-6D6A-464D-B59C-B9CFC92F42D6}">
      <dsp:nvSpPr>
        <dsp:cNvPr id="0" name=""/>
        <dsp:cNvSpPr/>
      </dsp:nvSpPr>
      <dsp:spPr>
        <a:xfrm>
          <a:off x="0" y="2441858"/>
          <a:ext cx="6777035" cy="843158"/>
        </a:xfrm>
        <a:prstGeom prst="chevron">
          <a:avLst/>
        </a:prstGeom>
        <a:solidFill>
          <a:schemeClr val="accent6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Measure server room consumption.</a:t>
          </a:r>
          <a:endParaRPr lang="en-US" sz="1900" kern="1200" dirty="0"/>
        </a:p>
      </dsp:txBody>
      <dsp:txXfrm>
        <a:off x="421579" y="2441858"/>
        <a:ext cx="5933877" cy="843158"/>
      </dsp:txXfrm>
    </dsp:sp>
    <dsp:sp modelId="{476E3F25-349C-41F3-B15E-8A8404847EB6}">
      <dsp:nvSpPr>
        <dsp:cNvPr id="0" name=""/>
        <dsp:cNvSpPr/>
      </dsp:nvSpPr>
      <dsp:spPr>
        <a:xfrm>
          <a:off x="0" y="3403059"/>
          <a:ext cx="6777035" cy="843158"/>
        </a:xfrm>
        <a:prstGeom prst="chevron">
          <a:avLst/>
        </a:prstGeom>
        <a:solidFill>
          <a:srgbClr val="910BBB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Firms find it necessary to have quantifiable results as part of their answer. </a:t>
          </a:r>
          <a:endParaRPr lang="en-US" sz="1900" kern="1200" dirty="0"/>
        </a:p>
      </dsp:txBody>
      <dsp:txXfrm>
        <a:off x="421579" y="3403059"/>
        <a:ext cx="5933877" cy="84315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F62FE-FABF-451A-8926-FD936994A1CE}">
      <dsp:nvSpPr>
        <dsp:cNvPr id="0" name=""/>
        <dsp:cNvSpPr/>
      </dsp:nvSpPr>
      <dsp:spPr>
        <a:xfrm rot="10800000">
          <a:off x="117019" y="969066"/>
          <a:ext cx="729259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729259" y="2153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54BEE-9668-4396-BAE6-2DB25B67A31C}">
      <dsp:nvSpPr>
        <dsp:cNvPr id="0" name=""/>
        <dsp:cNvSpPr/>
      </dsp:nvSpPr>
      <dsp:spPr>
        <a:xfrm>
          <a:off x="-76199" y="1"/>
          <a:ext cx="3729039" cy="1981196"/>
        </a:xfrm>
        <a:prstGeom prst="ellipse">
          <a:avLst/>
        </a:prstGeom>
        <a:solidFill>
          <a:schemeClr val="accent4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D15D6-0066-4FF5-8016-A3C2255C875C}">
      <dsp:nvSpPr>
        <dsp:cNvPr id="0" name=""/>
        <dsp:cNvSpPr/>
      </dsp:nvSpPr>
      <dsp:spPr>
        <a:xfrm>
          <a:off x="117019" y="1"/>
          <a:ext cx="4367651" cy="1981196"/>
        </a:xfrm>
        <a:prstGeom prst="ellipse">
          <a:avLst/>
        </a:prstGeom>
        <a:solidFill>
          <a:schemeClr val="accent3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success of IT equipment recycling relies not on a business case with cost savings, but on a combination of environmental responsibility and regulatory pressures.</a:t>
          </a:r>
          <a:endParaRPr lang="en-US" sz="1600" kern="1200" dirty="0"/>
        </a:p>
      </dsp:txBody>
      <dsp:txXfrm>
        <a:off x="756647" y="290140"/>
        <a:ext cx="3088395" cy="1400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70724-0255-4978-9D75-FB9E64376C62}">
      <dsp:nvSpPr>
        <dsp:cNvPr id="0" name=""/>
        <dsp:cNvSpPr/>
      </dsp:nvSpPr>
      <dsp:spPr>
        <a:xfrm>
          <a:off x="0" y="456185"/>
          <a:ext cx="3352800" cy="22870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Prepared by : Computer Science Department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University of Mauritius</a:t>
          </a:r>
          <a:endParaRPr lang="fr-FR" sz="2300" kern="1200" dirty="0"/>
        </a:p>
      </dsp:txBody>
      <dsp:txXfrm>
        <a:off x="111643" y="567828"/>
        <a:ext cx="3129514" cy="206372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F2951-6A49-433B-ADCB-EB7283B9F38C}">
      <dsp:nvSpPr>
        <dsp:cNvPr id="0" name=""/>
        <dsp:cNvSpPr/>
      </dsp:nvSpPr>
      <dsp:spPr>
        <a:xfrm rot="2618527">
          <a:off x="2021879" y="2594177"/>
          <a:ext cx="441728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441728" y="23818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FDFC5-6C17-43F6-8D40-AE315BFDCD5A}">
      <dsp:nvSpPr>
        <dsp:cNvPr id="0" name=""/>
        <dsp:cNvSpPr/>
      </dsp:nvSpPr>
      <dsp:spPr>
        <a:xfrm rot="33556">
          <a:off x="2082873" y="1857103"/>
          <a:ext cx="1617530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1617530" y="23818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AF3FB-7232-462D-8851-EC62AE108D00}">
      <dsp:nvSpPr>
        <dsp:cNvPr id="0" name=""/>
        <dsp:cNvSpPr/>
      </dsp:nvSpPr>
      <dsp:spPr>
        <a:xfrm rot="18971469">
          <a:off x="2023878" y="1094100"/>
          <a:ext cx="424171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424171" y="23818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634EF-0DD2-4C64-BC41-D9CDA247590F}">
      <dsp:nvSpPr>
        <dsp:cNvPr id="0" name=""/>
        <dsp:cNvSpPr/>
      </dsp:nvSpPr>
      <dsp:spPr>
        <a:xfrm>
          <a:off x="558409" y="970133"/>
          <a:ext cx="1793532" cy="17935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F1D3C-88BF-4A9B-B10C-0AE14DF1B4DD}">
      <dsp:nvSpPr>
        <dsp:cNvPr id="0" name=""/>
        <dsp:cNvSpPr/>
      </dsp:nvSpPr>
      <dsp:spPr>
        <a:xfrm>
          <a:off x="2081165" y="336"/>
          <a:ext cx="1517866" cy="1076119"/>
        </a:xfrm>
        <a:prstGeom prst="ellipse">
          <a:avLst/>
        </a:prstGeom>
        <a:solidFill>
          <a:schemeClr val="accent3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Stakeholder Support</a:t>
          </a:r>
          <a:endParaRPr lang="en-US" sz="1200" kern="1200" dirty="0"/>
        </a:p>
      </dsp:txBody>
      <dsp:txXfrm>
        <a:off x="2303451" y="157930"/>
        <a:ext cx="1073294" cy="760931"/>
      </dsp:txXfrm>
    </dsp:sp>
    <dsp:sp modelId="{AC59DC12-5F0E-483C-A048-BC1AD3559FDD}">
      <dsp:nvSpPr>
        <dsp:cNvPr id="0" name=""/>
        <dsp:cNvSpPr/>
      </dsp:nvSpPr>
      <dsp:spPr>
        <a:xfrm>
          <a:off x="3700327" y="598784"/>
          <a:ext cx="2208100" cy="2601615"/>
        </a:xfrm>
        <a:prstGeom prst="ellipse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Overcome barriers such as inadequate funding, misalignment with physical facilities, and a lack of resources, such as IT staff, can all be barriers.</a:t>
          </a:r>
          <a:endParaRPr lang="en-US" sz="1200" kern="1200" dirty="0"/>
        </a:p>
      </dsp:txBody>
      <dsp:txXfrm>
        <a:off x="4023696" y="979782"/>
        <a:ext cx="1561362" cy="1839619"/>
      </dsp:txXfrm>
    </dsp:sp>
    <dsp:sp modelId="{32CB1123-157C-4BC8-94A8-FB11F72BE412}">
      <dsp:nvSpPr>
        <dsp:cNvPr id="0" name=""/>
        <dsp:cNvSpPr/>
      </dsp:nvSpPr>
      <dsp:spPr>
        <a:xfrm>
          <a:off x="2121627" y="2657344"/>
          <a:ext cx="1453127" cy="1076119"/>
        </a:xfrm>
        <a:prstGeom prst="ellipse">
          <a:avLst/>
        </a:prstGeom>
        <a:solidFill>
          <a:schemeClr val="accent6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Economic Tradeoffs</a:t>
          </a:r>
          <a:endParaRPr lang="en-US" sz="1200" kern="1200" dirty="0"/>
        </a:p>
      </dsp:txBody>
      <dsp:txXfrm>
        <a:off x="2334433" y="2814938"/>
        <a:ext cx="1027515" cy="76093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BC601-4CF0-46B6-9A40-CB55F142247A}">
      <dsp:nvSpPr>
        <dsp:cNvPr id="0" name=""/>
        <dsp:cNvSpPr/>
      </dsp:nvSpPr>
      <dsp:spPr>
        <a:xfrm>
          <a:off x="0" y="2590800"/>
          <a:ext cx="6777317" cy="575639"/>
        </a:xfrm>
        <a:prstGeom prst="roundRect">
          <a:avLst/>
        </a:prstGeom>
        <a:solidFill>
          <a:srgbClr val="3548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Enhanced Geothermal Systems</a:t>
          </a:r>
          <a:endParaRPr lang="en-US" sz="2400" kern="1200" dirty="0"/>
        </a:p>
      </dsp:txBody>
      <dsp:txXfrm>
        <a:off x="28100" y="2618900"/>
        <a:ext cx="6721117" cy="519439"/>
      </dsp:txXfrm>
    </dsp:sp>
    <dsp:sp modelId="{55442E97-455C-4AD7-B868-246C1D5A1F33}">
      <dsp:nvSpPr>
        <dsp:cNvPr id="0" name=""/>
        <dsp:cNvSpPr/>
      </dsp:nvSpPr>
      <dsp:spPr>
        <a:xfrm>
          <a:off x="0" y="685800"/>
          <a:ext cx="6777317" cy="575639"/>
        </a:xfrm>
        <a:prstGeom prst="roundRect">
          <a:avLst/>
        </a:prstGeom>
        <a:solidFill>
          <a:schemeClr val="accent6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Nanosolar</a:t>
          </a:r>
          <a:endParaRPr lang="en-US" sz="2400" kern="1200" dirty="0"/>
        </a:p>
      </dsp:txBody>
      <dsp:txXfrm>
        <a:off x="28100" y="713900"/>
        <a:ext cx="6721117" cy="519439"/>
      </dsp:txXfrm>
    </dsp:sp>
    <dsp:sp modelId="{59145578-768C-4052-B433-EE89ECEFCF7E}">
      <dsp:nvSpPr>
        <dsp:cNvPr id="0" name=""/>
        <dsp:cNvSpPr/>
      </dsp:nvSpPr>
      <dsp:spPr>
        <a:xfrm>
          <a:off x="0" y="1297934"/>
          <a:ext cx="6777317" cy="575639"/>
        </a:xfrm>
        <a:prstGeom prst="roundRect">
          <a:avLst/>
        </a:prstGeom>
        <a:solidFill>
          <a:srgbClr val="B313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Orbiting solar arrays</a:t>
          </a:r>
          <a:endParaRPr lang="en-US" sz="2400" kern="1200" dirty="0"/>
        </a:p>
      </dsp:txBody>
      <dsp:txXfrm>
        <a:off x="28100" y="1326034"/>
        <a:ext cx="6721117" cy="519439"/>
      </dsp:txXfrm>
    </dsp:sp>
    <dsp:sp modelId="{F9ABF64A-0E68-47A4-BCED-0F8CEA7EB14F}">
      <dsp:nvSpPr>
        <dsp:cNvPr id="0" name=""/>
        <dsp:cNvSpPr/>
      </dsp:nvSpPr>
      <dsp:spPr>
        <a:xfrm>
          <a:off x="0" y="1942694"/>
          <a:ext cx="6777317" cy="575639"/>
        </a:xfrm>
        <a:prstGeom prst="roundRect">
          <a:avLst/>
        </a:prstGeom>
        <a:solidFill>
          <a:schemeClr val="accent3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Concentrated Solar Power</a:t>
          </a:r>
          <a:endParaRPr lang="en-US" sz="2400" kern="1200" dirty="0"/>
        </a:p>
      </dsp:txBody>
      <dsp:txXfrm>
        <a:off x="28100" y="1970794"/>
        <a:ext cx="6721117" cy="519439"/>
      </dsp:txXfrm>
    </dsp:sp>
    <dsp:sp modelId="{8E762327-F00C-4EE4-9E6B-B925600635F4}">
      <dsp:nvSpPr>
        <dsp:cNvPr id="0" name=""/>
        <dsp:cNvSpPr/>
      </dsp:nvSpPr>
      <dsp:spPr>
        <a:xfrm>
          <a:off x="0" y="110164"/>
          <a:ext cx="6777317" cy="575639"/>
        </a:xfrm>
        <a:prstGeom prst="roundRect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Smart Grids</a:t>
          </a:r>
          <a:endParaRPr lang="en-US" sz="2400" kern="1200" dirty="0"/>
        </a:p>
      </dsp:txBody>
      <dsp:txXfrm>
        <a:off x="28100" y="138264"/>
        <a:ext cx="6721117" cy="519439"/>
      </dsp:txXfrm>
    </dsp:sp>
    <dsp:sp modelId="{5E84119D-A1EB-42DF-9A7C-62C428925B3F}">
      <dsp:nvSpPr>
        <dsp:cNvPr id="0" name=""/>
        <dsp:cNvSpPr/>
      </dsp:nvSpPr>
      <dsp:spPr>
        <a:xfrm>
          <a:off x="0" y="3232214"/>
          <a:ext cx="6777317" cy="575639"/>
        </a:xfrm>
        <a:prstGeom prst="roundRect">
          <a:avLst/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Carbon Capture &amp; Storage</a:t>
          </a:r>
          <a:endParaRPr lang="en-US" sz="2400" kern="1200" dirty="0"/>
        </a:p>
      </dsp:txBody>
      <dsp:txXfrm>
        <a:off x="28100" y="3260314"/>
        <a:ext cx="6721117" cy="519439"/>
      </dsp:txXfrm>
    </dsp:sp>
    <dsp:sp modelId="{3F8F0B37-A845-455F-A4DB-3CE1C9B7FC18}">
      <dsp:nvSpPr>
        <dsp:cNvPr id="0" name=""/>
        <dsp:cNvSpPr/>
      </dsp:nvSpPr>
      <dsp:spPr>
        <a:xfrm>
          <a:off x="0" y="3876974"/>
          <a:ext cx="6777317" cy="575639"/>
        </a:xfrm>
        <a:prstGeom prst="roundRect">
          <a:avLst/>
        </a:prstGeom>
        <a:solidFill>
          <a:schemeClr val="accent6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Nuclear Fusion Power</a:t>
          </a:r>
          <a:endParaRPr lang="en-US" sz="2400" kern="1200" dirty="0"/>
        </a:p>
      </dsp:txBody>
      <dsp:txXfrm>
        <a:off x="28100" y="3905074"/>
        <a:ext cx="6721117" cy="519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60B07-0219-46A6-B698-85341BF66508}">
      <dsp:nvSpPr>
        <dsp:cNvPr id="0" name=""/>
        <dsp:cNvSpPr/>
      </dsp:nvSpPr>
      <dsp:spPr>
        <a:xfrm>
          <a:off x="0" y="7852"/>
          <a:ext cx="7024744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Green IT</a:t>
          </a:r>
          <a:endParaRPr lang="fr-FR" sz="4700" kern="1200" dirty="0"/>
        </a:p>
      </dsp:txBody>
      <dsp:txXfrm>
        <a:off x="55030" y="62882"/>
        <a:ext cx="6914684" cy="1017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21CF0-75D5-426D-805D-D60DC318482E}">
      <dsp:nvSpPr>
        <dsp:cNvPr id="0" name=""/>
        <dsp:cNvSpPr/>
      </dsp:nvSpPr>
      <dsp:spPr>
        <a:xfrm>
          <a:off x="0" y="7852"/>
          <a:ext cx="7024744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Challenges  </a:t>
          </a:r>
          <a:endParaRPr lang="fr-FR" sz="4700" kern="1200" dirty="0"/>
        </a:p>
      </dsp:txBody>
      <dsp:txXfrm>
        <a:off x="55030" y="62882"/>
        <a:ext cx="6914684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DD23E-08AD-4F97-AD74-2F47C6D41C85}">
      <dsp:nvSpPr>
        <dsp:cNvPr id="0" name=""/>
        <dsp:cNvSpPr/>
      </dsp:nvSpPr>
      <dsp:spPr>
        <a:xfrm>
          <a:off x="1928" y="0"/>
          <a:ext cx="1892814" cy="400382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"Moore's law“: Gordon Moore, co-founder Intel, predicted that </a:t>
          </a:r>
          <a:r>
            <a:rPr lang="en-US" sz="1400" b="1" kern="1200" dirty="0" smtClean="0"/>
            <a:t>computer processing power roughly doubles </a:t>
          </a:r>
          <a:r>
            <a:rPr lang="en-US" sz="1400" kern="1200" dirty="0" smtClean="0"/>
            <a:t>every two years.</a:t>
          </a:r>
          <a:endParaRPr lang="fr-FR" sz="1400" kern="1200" dirty="0"/>
        </a:p>
      </dsp:txBody>
      <dsp:txXfrm>
        <a:off x="1928" y="0"/>
        <a:ext cx="1892814" cy="1201148"/>
      </dsp:txXfrm>
    </dsp:sp>
    <dsp:sp modelId="{03E64004-1707-488B-9CCB-8E18639E2F5E}">
      <dsp:nvSpPr>
        <dsp:cNvPr id="0" name=""/>
        <dsp:cNvSpPr/>
      </dsp:nvSpPr>
      <dsp:spPr>
        <a:xfrm>
          <a:off x="2057393" y="0"/>
          <a:ext cx="1892814" cy="4003829"/>
        </a:xfrm>
        <a:prstGeom prst="roundRect">
          <a:avLst>
            <a:gd name="adj" fmla="val 10000"/>
          </a:avLst>
        </a:prstGeom>
        <a:solidFill>
          <a:srgbClr val="FDF3B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ICT accounts for </a:t>
          </a:r>
          <a:r>
            <a:rPr lang="en-US" sz="1600" b="1" kern="1200" dirty="0" smtClean="0"/>
            <a:t>2% of </a:t>
          </a:r>
          <a:r>
            <a:rPr lang="en-US" sz="1600" b="1" kern="1200" dirty="0" err="1" smtClean="0"/>
            <a:t>of</a:t>
          </a:r>
          <a:r>
            <a:rPr lang="en-US" sz="1600" b="1" kern="1200" dirty="0" smtClean="0"/>
            <a:t> global CO</a:t>
          </a:r>
          <a:r>
            <a:rPr lang="en-US" sz="1000" b="1" kern="1200" dirty="0" smtClean="0"/>
            <a:t>2</a:t>
          </a:r>
          <a:r>
            <a:rPr lang="en-US" sz="1600" b="1" kern="1200" dirty="0" smtClean="0"/>
            <a:t> Emission</a:t>
          </a:r>
          <a:endParaRPr lang="fr-FR" sz="1600" b="1" kern="1200" dirty="0"/>
        </a:p>
      </dsp:txBody>
      <dsp:txXfrm>
        <a:off x="2057393" y="0"/>
        <a:ext cx="1892814" cy="1201148"/>
      </dsp:txXfrm>
    </dsp:sp>
    <dsp:sp modelId="{5C77B650-0C2B-4CE7-A076-C95368FE5366}">
      <dsp:nvSpPr>
        <dsp:cNvPr id="0" name=""/>
        <dsp:cNvSpPr/>
      </dsp:nvSpPr>
      <dsp:spPr>
        <a:xfrm>
          <a:off x="4068130" y="0"/>
          <a:ext cx="1892814" cy="4003829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‘ state-of-the-art’ machines threatened by </a:t>
          </a:r>
          <a:r>
            <a:rPr lang="en-US" sz="1600" b="1" kern="1200" dirty="0" smtClean="0"/>
            <a:t>obsolescence</a:t>
          </a:r>
          <a:r>
            <a:rPr lang="en-US" sz="1600" kern="1200" dirty="0" smtClean="0"/>
            <a:t>.</a:t>
          </a:r>
          <a:endParaRPr lang="fr-FR" sz="1600" kern="1200" dirty="0"/>
        </a:p>
      </dsp:txBody>
      <dsp:txXfrm>
        <a:off x="4068130" y="0"/>
        <a:ext cx="1892814" cy="1201148"/>
      </dsp:txXfrm>
    </dsp:sp>
    <dsp:sp modelId="{EBC2E5C9-2E52-4663-A6A5-C32D71D87C74}">
      <dsp:nvSpPr>
        <dsp:cNvPr id="0" name=""/>
        <dsp:cNvSpPr/>
      </dsp:nvSpPr>
      <dsp:spPr>
        <a:xfrm>
          <a:off x="6106256" y="0"/>
          <a:ext cx="1892814" cy="40038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Approx</a:t>
          </a:r>
          <a:r>
            <a:rPr lang="en-US" sz="1400" kern="1200" dirty="0" smtClean="0"/>
            <a:t> </a:t>
          </a:r>
          <a:r>
            <a:rPr lang="en-US" sz="1400" b="1" kern="1200" dirty="0" smtClean="0"/>
            <a:t>50 million tons of e-trash </a:t>
          </a:r>
          <a:r>
            <a:rPr lang="en-US" sz="1400" kern="1200" dirty="0" smtClean="0"/>
            <a:t>generated a year worldwide, according to the UN Environment </a:t>
          </a:r>
          <a:r>
            <a:rPr lang="en-US" sz="1400" kern="1200" dirty="0" err="1" smtClean="0"/>
            <a:t>Programme</a:t>
          </a:r>
          <a:r>
            <a:rPr lang="en-US" sz="1400" kern="1200" dirty="0" smtClean="0"/>
            <a:t>.</a:t>
          </a:r>
          <a:endParaRPr lang="fr-FR" sz="1400" kern="1200" dirty="0"/>
        </a:p>
      </dsp:txBody>
      <dsp:txXfrm>
        <a:off x="6106256" y="0"/>
        <a:ext cx="1892814" cy="12011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170EF-0ABD-4380-8D84-53DDAA2A99E0}">
      <dsp:nvSpPr>
        <dsp:cNvPr id="0" name=""/>
        <dsp:cNvSpPr/>
      </dsp:nvSpPr>
      <dsp:spPr>
        <a:xfrm>
          <a:off x="0" y="7852"/>
          <a:ext cx="7024744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Green IT</a:t>
          </a:r>
          <a:endParaRPr lang="fr-FR" sz="4700" kern="1200"/>
        </a:p>
      </dsp:txBody>
      <dsp:txXfrm>
        <a:off x="55030" y="62882"/>
        <a:ext cx="6914684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42CAA-2B78-49B8-8852-23E5E511E4A5}">
      <dsp:nvSpPr>
        <dsp:cNvPr id="0" name=""/>
        <dsp:cNvSpPr/>
      </dsp:nvSpPr>
      <dsp:spPr>
        <a:xfrm rot="5400000">
          <a:off x="-243998" y="245734"/>
          <a:ext cx="1626654" cy="1138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</a:t>
          </a:r>
          <a:endParaRPr lang="en-US" sz="3100" kern="1200" dirty="0"/>
        </a:p>
      </dsp:txBody>
      <dsp:txXfrm rot="-5400000">
        <a:off x="1" y="571065"/>
        <a:ext cx="1138657" cy="487997"/>
      </dsp:txXfrm>
    </dsp:sp>
    <dsp:sp modelId="{A78D2E00-C924-46A2-B587-06B2212E2326}">
      <dsp:nvSpPr>
        <dsp:cNvPr id="0" name=""/>
        <dsp:cNvSpPr/>
      </dsp:nvSpPr>
      <dsp:spPr>
        <a:xfrm rot="5400000">
          <a:off x="3429184" y="-2288790"/>
          <a:ext cx="1057325" cy="5638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Decreased consumables use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Decreased electricity use</a:t>
          </a:r>
          <a:endParaRPr lang="en-US" sz="2000" kern="1200" dirty="0"/>
        </a:p>
      </dsp:txBody>
      <dsp:txXfrm rot="-5400000">
        <a:off x="1138657" y="53351"/>
        <a:ext cx="5586765" cy="954097"/>
      </dsp:txXfrm>
    </dsp:sp>
    <dsp:sp modelId="{BE05A93A-4F0E-4548-B245-5A45E8339CB9}">
      <dsp:nvSpPr>
        <dsp:cNvPr id="0" name=""/>
        <dsp:cNvSpPr/>
      </dsp:nvSpPr>
      <dsp:spPr>
        <a:xfrm rot="5400000">
          <a:off x="-243998" y="1678571"/>
          <a:ext cx="1626654" cy="1138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2</a:t>
          </a:r>
          <a:endParaRPr lang="en-US" sz="3100" kern="1200" dirty="0"/>
        </a:p>
      </dsp:txBody>
      <dsp:txXfrm rot="-5400000">
        <a:off x="1" y="2003902"/>
        <a:ext cx="1138657" cy="487997"/>
      </dsp:txXfrm>
    </dsp:sp>
    <dsp:sp modelId="{C7C663ED-882D-4F21-8FC3-CE0CA536847F}">
      <dsp:nvSpPr>
        <dsp:cNvPr id="0" name=""/>
        <dsp:cNvSpPr/>
      </dsp:nvSpPr>
      <dsp:spPr>
        <a:xfrm rot="5400000">
          <a:off x="3429184" y="-855954"/>
          <a:ext cx="1057325" cy="5638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Increased features and functionality for the business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Decreased expenses or investments</a:t>
          </a:r>
          <a:endParaRPr lang="en-US" sz="2000" kern="1200" dirty="0"/>
        </a:p>
      </dsp:txBody>
      <dsp:txXfrm rot="-5400000">
        <a:off x="1138657" y="1486187"/>
        <a:ext cx="5586765" cy="954097"/>
      </dsp:txXfrm>
    </dsp:sp>
    <dsp:sp modelId="{D5494095-DE8F-4AEC-8947-97E7FC99472B}">
      <dsp:nvSpPr>
        <dsp:cNvPr id="0" name=""/>
        <dsp:cNvSpPr/>
      </dsp:nvSpPr>
      <dsp:spPr>
        <a:xfrm rot="5400000">
          <a:off x="-243998" y="3111407"/>
          <a:ext cx="1626654" cy="1138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3</a:t>
          </a:r>
          <a:endParaRPr lang="en-US" sz="3100" kern="1200" dirty="0"/>
        </a:p>
      </dsp:txBody>
      <dsp:txXfrm rot="-5400000">
        <a:off x="1" y="3436738"/>
        <a:ext cx="1138657" cy="487997"/>
      </dsp:txXfrm>
    </dsp:sp>
    <dsp:sp modelId="{1AD7AEC1-AD52-4CA1-94D2-1EEC511917F7}">
      <dsp:nvSpPr>
        <dsp:cNvPr id="0" name=""/>
        <dsp:cNvSpPr/>
      </dsp:nvSpPr>
      <dsp:spPr>
        <a:xfrm rot="5400000">
          <a:off x="3429184" y="576882"/>
          <a:ext cx="1057325" cy="5638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Meeting customers’ demands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Realizing credits or rebates from local utilities or governments</a:t>
          </a:r>
          <a:endParaRPr lang="en-US" sz="2000" kern="1200" dirty="0"/>
        </a:p>
      </dsp:txBody>
      <dsp:txXfrm rot="-5400000">
        <a:off x="1138657" y="2919023"/>
        <a:ext cx="5586765" cy="9540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0D16E-F5A5-481F-9D21-4A64FC3572E9}">
      <dsp:nvSpPr>
        <dsp:cNvPr id="0" name=""/>
        <dsp:cNvSpPr/>
      </dsp:nvSpPr>
      <dsp:spPr>
        <a:xfrm>
          <a:off x="0" y="7852"/>
          <a:ext cx="703371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Research Areas 	</a:t>
          </a:r>
          <a:endParaRPr lang="fr-FR" sz="4700" kern="1200" dirty="0"/>
        </a:p>
      </dsp:txBody>
      <dsp:txXfrm>
        <a:off x="55030" y="62882"/>
        <a:ext cx="692365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811A4-5BEE-44EE-AF77-6EAF3CB723D6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F1710-8AC9-4166-973F-211C74E5349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6521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20226-C8FA-4C69-8321-56AAA7E481BF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49BBE-C89A-4DD2-9648-FF5DBEA2425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904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49BBE-C89A-4DD2-9648-FF5DBEA2425D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4951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49BBE-C89A-4DD2-9648-FF5DBEA2425D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21511"/>
            <a:ext cx="9120248" cy="7296198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205160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0888" y="205159"/>
            <a:ext cx="3503407" cy="30542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3349438"/>
            <a:ext cx="3313355" cy="1702160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 smtClean="0"/>
              <a:t>Research in GREENIT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83537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34ADE46-AD82-47A3-B515-A3933F483856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4308ABE-9C30-4686-9354-7695E05257A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E46-AD82-47A3-B515-A3933F483856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8ABE-9C30-4686-9354-7695E05257A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648200" y="152400"/>
            <a:ext cx="2743200" cy="3651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1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Researches in Green IT</a:t>
            </a:r>
            <a:endParaRPr lang="fr-FR" dirty="0"/>
          </a:p>
        </p:txBody>
      </p:sp>
      <p:sp>
        <p:nvSpPr>
          <p:cNvPr id="8" name="Oval 7"/>
          <p:cNvSpPr/>
          <p:nvPr userDrawn="1"/>
        </p:nvSpPr>
        <p:spPr>
          <a:xfrm>
            <a:off x="7467600" y="26366"/>
            <a:ext cx="609600" cy="58323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E46-AD82-47A3-B515-A3933F483856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8ABE-9C30-4686-9354-7695E05257A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648200" y="152400"/>
            <a:ext cx="2743200" cy="3651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1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Researches in Green IT</a:t>
            </a:r>
            <a:endParaRPr lang="fr-FR" dirty="0"/>
          </a:p>
        </p:txBody>
      </p:sp>
      <p:sp>
        <p:nvSpPr>
          <p:cNvPr id="8" name="Oval 7"/>
          <p:cNvSpPr/>
          <p:nvPr userDrawn="1"/>
        </p:nvSpPr>
        <p:spPr>
          <a:xfrm>
            <a:off x="7467600" y="26366"/>
            <a:ext cx="609600" cy="58323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E51C-1A12-479F-9FC7-C06FF2062F53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0908-E5BC-44F1-88EC-2CA7AB49BA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67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E51C-1A12-479F-9FC7-C06FF2062F53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0908-E5BC-44F1-88EC-2CA7AB49BA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464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E51C-1A12-479F-9FC7-C06FF2062F53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0908-E5BC-44F1-88EC-2CA7AB49BA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8176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E51C-1A12-479F-9FC7-C06FF2062F53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0908-E5BC-44F1-88EC-2CA7AB49BA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5668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E51C-1A12-479F-9FC7-C06FF2062F53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0908-E5BC-44F1-88EC-2CA7AB49BA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043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E51C-1A12-479F-9FC7-C06FF2062F53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0908-E5BC-44F1-88EC-2CA7AB49BA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824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E51C-1A12-479F-9FC7-C06FF2062F53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0908-E5BC-44F1-88EC-2CA7AB49BA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481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E51C-1A12-479F-9FC7-C06FF2062F53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0908-E5BC-44F1-88EC-2CA7AB49BA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3815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Researches in Green IT</a:t>
            </a:r>
            <a:endParaRPr lang="fr-FR" dirty="0"/>
          </a:p>
        </p:txBody>
      </p:sp>
      <p:sp>
        <p:nvSpPr>
          <p:cNvPr id="8" name="Oval 7"/>
          <p:cNvSpPr/>
          <p:nvPr userDrawn="1"/>
        </p:nvSpPr>
        <p:spPr>
          <a:xfrm>
            <a:off x="7467600" y="26366"/>
            <a:ext cx="609600" cy="58323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0601" y="6324599"/>
            <a:ext cx="533399" cy="533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E51C-1A12-479F-9FC7-C06FF2062F53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0908-E5BC-44F1-88EC-2CA7AB49BA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3533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E51C-1A12-479F-9FC7-C06FF2062F53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0908-E5BC-44F1-88EC-2CA7AB49BA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164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E51C-1A12-479F-9FC7-C06FF2062F53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0908-E5BC-44F1-88EC-2CA7AB49BA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0496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Researches in Green IT</a:t>
            </a:r>
            <a:endParaRPr lang="fr-FR" dirty="0"/>
          </a:p>
        </p:txBody>
      </p:sp>
      <p:sp>
        <p:nvSpPr>
          <p:cNvPr id="8" name="Oval 7"/>
          <p:cNvSpPr/>
          <p:nvPr userDrawn="1"/>
        </p:nvSpPr>
        <p:spPr>
          <a:xfrm>
            <a:off x="7467600" y="26366"/>
            <a:ext cx="609600" cy="58323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Researches in Green IT</a:t>
            </a:r>
            <a:endParaRPr lang="fr-FR" dirty="0"/>
          </a:p>
        </p:txBody>
      </p:sp>
      <p:sp>
        <p:nvSpPr>
          <p:cNvPr id="10" name="Oval 9"/>
          <p:cNvSpPr/>
          <p:nvPr userDrawn="1"/>
        </p:nvSpPr>
        <p:spPr>
          <a:xfrm>
            <a:off x="7467600" y="26366"/>
            <a:ext cx="609600" cy="58323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Researches in Green IT</a:t>
            </a:r>
            <a:endParaRPr lang="fr-FR" dirty="0"/>
          </a:p>
        </p:txBody>
      </p:sp>
      <p:sp>
        <p:nvSpPr>
          <p:cNvPr id="11" name="Oval 10"/>
          <p:cNvSpPr/>
          <p:nvPr userDrawn="1"/>
        </p:nvSpPr>
        <p:spPr>
          <a:xfrm>
            <a:off x="7467600" y="26366"/>
            <a:ext cx="609600" cy="58323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Researches in Green IT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7467600" y="26366"/>
            <a:ext cx="609600" cy="58323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Researches in Green IT</a:t>
            </a:r>
            <a:endParaRPr lang="fr-FR" dirty="0"/>
          </a:p>
        </p:txBody>
      </p:sp>
      <p:sp>
        <p:nvSpPr>
          <p:cNvPr id="6" name="Oval 5"/>
          <p:cNvSpPr/>
          <p:nvPr userDrawn="1"/>
        </p:nvSpPr>
        <p:spPr>
          <a:xfrm>
            <a:off x="7467600" y="26366"/>
            <a:ext cx="609600" cy="58323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 userDrawn="1"/>
        </p:nvSpPr>
        <p:spPr>
          <a:xfrm>
            <a:off x="4649096" y="61862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E46-AD82-47A3-B515-A3933F483856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8ABE-9C30-4686-9354-7695E05257A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E46-AD82-47A3-B515-A3933F483856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8ABE-9C30-4686-9354-7695E05257A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3" name="Slide Number Placeholder 5"/>
          <p:cNvSpPr txBox="1">
            <a:spLocks/>
          </p:cNvSpPr>
          <p:nvPr userDrawn="1"/>
        </p:nvSpPr>
        <p:spPr>
          <a:xfrm>
            <a:off x="4648200" y="152400"/>
            <a:ext cx="2743200" cy="3651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1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Researches in Green IT</a:t>
            </a:r>
            <a:endParaRPr lang="fr-FR" dirty="0"/>
          </a:p>
        </p:txBody>
      </p:sp>
      <p:sp>
        <p:nvSpPr>
          <p:cNvPr id="54" name="Oval 53"/>
          <p:cNvSpPr/>
          <p:nvPr userDrawn="1"/>
        </p:nvSpPr>
        <p:spPr>
          <a:xfrm>
            <a:off x="7467600" y="26366"/>
            <a:ext cx="609600" cy="58323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34ADE46-AD82-47A3-B515-A3933F483856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4308ABE-9C30-4686-9354-7695E05257A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3E51C-1A12-479F-9FC7-C06FF2062F53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80908-E5BC-44F1-88EC-2CA7AB49BA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3574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12" Type="http://schemas.microsoft.com/office/2007/relationships/diagramDrawing" Target="../diagrams/drawing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12" Type="http://schemas.microsoft.com/office/2007/relationships/diagramDrawing" Target="../diagrams/drawing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diagramLayout" Target="../diagrams/layout17.xml"/><Relationship Id="rId7" Type="http://schemas.openxmlformats.org/officeDocument/2006/relationships/diagramLayout" Target="../diagrams/layout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8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microsoft.com/office/2007/relationships/diagramDrawing" Target="../diagrams/drawing17.xml"/><Relationship Id="rId4" Type="http://schemas.openxmlformats.org/officeDocument/2006/relationships/diagramQuickStyle" Target="../diagrams/quickStyle17.xml"/><Relationship Id="rId9" Type="http://schemas.openxmlformats.org/officeDocument/2006/relationships/diagramColors" Target="../diagrams/colors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diagramLayout" Target="../diagrams/layout19.xml"/><Relationship Id="rId7" Type="http://schemas.openxmlformats.org/officeDocument/2006/relationships/diagramLayout" Target="../diagrams/layout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0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microsoft.com/office/2007/relationships/diagramDrawing" Target="../diagrams/drawing19.xml"/><Relationship Id="rId4" Type="http://schemas.openxmlformats.org/officeDocument/2006/relationships/diagramQuickStyle" Target="../diagrams/quickStyle19.xml"/><Relationship Id="rId9" Type="http://schemas.openxmlformats.org/officeDocument/2006/relationships/diagramColors" Target="../diagrams/colors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diagramData" Target="../diagrams/data22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microsoft.com/office/2007/relationships/diagramDrawing" Target="../diagrams/drawing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microsoft.com/office/2007/relationships/diagramDrawing" Target="../diagrams/drawing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microsoft.com/office/2007/relationships/diagramDrawing" Target="../diagrams/drawing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image" Target="../media/image9.jpeg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12" Type="http://schemas.openxmlformats.org/officeDocument/2006/relationships/image" Target="../media/image8.jpeg"/><Relationship Id="rId2" Type="http://schemas.openxmlformats.org/officeDocument/2006/relationships/diagramData" Target="../diagrams/data5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5.xml"/><Relationship Id="rId15" Type="http://schemas.microsoft.com/office/2007/relationships/diagramDrawing" Target="../diagrams/drawing5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Relationship Id="rId1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microsoft.com/office/2007/relationships/diagramDrawing" Target="../diagrams/drawing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microsoft.com/office/2007/relationships/diagramDrawing" Target="../diagrams/drawing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683353786"/>
              </p:ext>
            </p:extLst>
          </p:nvPr>
        </p:nvGraphicFramePr>
        <p:xfrm>
          <a:off x="4800600" y="3505200"/>
          <a:ext cx="3048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471804660"/>
              </p:ext>
            </p:extLst>
          </p:nvPr>
        </p:nvGraphicFramePr>
        <p:xfrm>
          <a:off x="4724400" y="304800"/>
          <a:ext cx="3352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11912186"/>
              </p:ext>
            </p:extLst>
          </p:nvPr>
        </p:nvGraphicFramePr>
        <p:xfrm>
          <a:off x="0" y="1283677"/>
          <a:ext cx="3352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81000"/>
            <a:ext cx="1312985" cy="1312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883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128161765"/>
              </p:ext>
            </p:extLst>
          </p:nvPr>
        </p:nvGraphicFramePr>
        <p:xfrm>
          <a:off x="990600" y="381000"/>
          <a:ext cx="702474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5910184"/>
              </p:ext>
            </p:extLst>
          </p:nvPr>
        </p:nvGraphicFramePr>
        <p:xfrm>
          <a:off x="685800" y="19812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Researches in Green </a:t>
            </a:r>
            <a:r>
              <a:rPr lang="en-US" dirty="0" smtClean="0"/>
              <a:t>ICT</a:t>
            </a:r>
            <a:endParaRPr lang="fr-FR" dirty="0"/>
          </a:p>
        </p:txBody>
      </p:sp>
      <p:pic>
        <p:nvPicPr>
          <p:cNvPr id="1027" name="Picture 3" descr="C:\Users\Baby\AppData\Local\Microsoft\Windows\Temporary Internet Files\Content.IE5\D1I0U4EM\MP900423020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" y="2217420"/>
            <a:ext cx="1508760" cy="150876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380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319362153"/>
              </p:ext>
            </p:extLst>
          </p:nvPr>
        </p:nvGraphicFramePr>
        <p:xfrm>
          <a:off x="990600" y="381000"/>
          <a:ext cx="702474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4903814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57325"/>
            <a:ext cx="25336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164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13965" y="228600"/>
            <a:ext cx="7024744" cy="935415"/>
            <a:chOff x="0" y="103792"/>
            <a:chExt cx="7024744" cy="935415"/>
          </a:xfrm>
        </p:grpSpPr>
        <p:sp>
          <p:nvSpPr>
            <p:cNvPr id="5" name="Rounded Rectangle 4"/>
            <p:cNvSpPr/>
            <p:nvPr/>
          </p:nvSpPr>
          <p:spPr>
            <a:xfrm>
              <a:off x="0" y="103792"/>
              <a:ext cx="7024744" cy="9354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5663" y="149455"/>
              <a:ext cx="6933418" cy="8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kern="1200" dirty="0" smtClean="0"/>
                <a:t>Results of Symantec Survey</a:t>
              </a:r>
              <a:endParaRPr lang="fr-FR" sz="3900" kern="1200" dirty="0"/>
            </a:p>
          </p:txBody>
        </p:sp>
      </p:grp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92" y="1174537"/>
            <a:ext cx="5287108" cy="480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774612980"/>
              </p:ext>
            </p:extLst>
          </p:nvPr>
        </p:nvGraphicFramePr>
        <p:xfrm>
          <a:off x="5940278" y="2209800"/>
          <a:ext cx="2289322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8993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9359" y="1295400"/>
            <a:ext cx="624744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41564" y="2244443"/>
            <a:ext cx="2362200" cy="3276599"/>
            <a:chOff x="-76200" y="85512"/>
            <a:chExt cx="2133600" cy="1860300"/>
          </a:xfrm>
        </p:grpSpPr>
        <p:sp>
          <p:nvSpPr>
            <p:cNvPr id="6" name="Rounded Rectangle 5"/>
            <p:cNvSpPr/>
            <p:nvPr/>
          </p:nvSpPr>
          <p:spPr>
            <a:xfrm>
              <a:off x="-76200" y="85512"/>
              <a:ext cx="2133600" cy="18603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90812" y="176324"/>
              <a:ext cx="1951976" cy="1678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34% </a:t>
              </a:r>
              <a:r>
                <a:rPr lang="en-US" sz="1600" kern="1200" dirty="0" smtClean="0">
                  <a:solidFill>
                    <a:schemeClr val="accent5">
                      <a:lumMod val="50000"/>
                    </a:schemeClr>
                  </a:solidFill>
                </a:rPr>
                <a:t>are their early discussion stage regarding the implementation of their </a:t>
              </a:r>
              <a:r>
                <a:rPr lang="en-US" sz="1600" kern="1200" dirty="0" err="1" smtClean="0">
                  <a:solidFill>
                    <a:schemeClr val="accent5">
                      <a:lumMod val="50000"/>
                    </a:schemeClr>
                  </a:solidFill>
                </a:rPr>
                <a:t>stragegy</a:t>
              </a:r>
              <a:endParaRPr lang="en-US" sz="1600" kern="12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21% </a:t>
              </a:r>
              <a:r>
                <a:rPr lang="en-US" sz="1600" dirty="0" smtClean="0">
                  <a:solidFill>
                    <a:schemeClr val="accent5">
                      <a:lumMod val="50000"/>
                    </a:schemeClr>
                  </a:solidFill>
                </a:rPr>
                <a:t>are on trial stage</a:t>
              </a:r>
            </a:p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25 % </a:t>
              </a:r>
              <a:r>
                <a:rPr lang="en-US" sz="1600" kern="1200" dirty="0" smtClean="0">
                  <a:solidFill>
                    <a:schemeClr val="accent5">
                      <a:lumMod val="50000"/>
                    </a:schemeClr>
                  </a:solidFill>
                </a:rPr>
                <a:t>are implementing </a:t>
              </a:r>
            </a:p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15% </a:t>
              </a:r>
              <a:r>
                <a:rPr lang="en-US" sz="1600" dirty="0" smtClean="0">
                  <a:solidFill>
                    <a:schemeClr val="accent5">
                      <a:lumMod val="50000"/>
                    </a:schemeClr>
                  </a:solidFill>
                </a:rPr>
                <a:t>have completed the implementation</a:t>
              </a:r>
              <a:endParaRPr lang="en-US" sz="1600" kern="12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13965" y="228600"/>
            <a:ext cx="7024744" cy="935415"/>
            <a:chOff x="0" y="103792"/>
            <a:chExt cx="7024744" cy="935415"/>
          </a:xfrm>
        </p:grpSpPr>
        <p:sp>
          <p:nvSpPr>
            <p:cNvPr id="9" name="Rounded Rectangle 8"/>
            <p:cNvSpPr/>
            <p:nvPr/>
          </p:nvSpPr>
          <p:spPr>
            <a:xfrm>
              <a:off x="0" y="103792"/>
              <a:ext cx="7024744" cy="9354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5663" y="149455"/>
              <a:ext cx="6933418" cy="8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kern="1200" dirty="0" smtClean="0"/>
                <a:t>Results of Symantec Survey</a:t>
              </a:r>
              <a:endParaRPr lang="fr-FR" sz="3900" kern="1200" dirty="0"/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5799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0519" y="332392"/>
            <a:ext cx="7024744" cy="935415"/>
            <a:chOff x="0" y="103792"/>
            <a:chExt cx="7024744" cy="935415"/>
          </a:xfrm>
        </p:grpSpPr>
        <p:sp>
          <p:nvSpPr>
            <p:cNvPr id="6" name="Rounded Rectangle 5"/>
            <p:cNvSpPr/>
            <p:nvPr/>
          </p:nvSpPr>
          <p:spPr>
            <a:xfrm>
              <a:off x="0" y="103792"/>
              <a:ext cx="7024744" cy="9354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663" y="149455"/>
              <a:ext cx="6933418" cy="8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kern="1200" dirty="0" smtClean="0"/>
                <a:t>Results of Symantec Survey</a:t>
              </a:r>
              <a:endParaRPr lang="fr-FR" sz="3900" kern="1200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1371665"/>
            <a:ext cx="4874119" cy="442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887524" y="2514600"/>
            <a:ext cx="2342075" cy="2362200"/>
            <a:chOff x="-74249" y="116135"/>
            <a:chExt cx="2133600" cy="1585778"/>
          </a:xfrm>
        </p:grpSpPr>
        <p:sp>
          <p:nvSpPr>
            <p:cNvPr id="11" name="Rounded Rectangle 10"/>
            <p:cNvSpPr/>
            <p:nvPr/>
          </p:nvSpPr>
          <p:spPr>
            <a:xfrm>
              <a:off x="-74249" y="116135"/>
              <a:ext cx="2133600" cy="1521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74249" y="329411"/>
              <a:ext cx="1985102" cy="13725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35% </a:t>
              </a:r>
              <a:r>
                <a:rPr lang="en-US" sz="2000" kern="1200" dirty="0" smtClean="0">
                  <a:solidFill>
                    <a:schemeClr val="accent5">
                      <a:lumMod val="50000"/>
                    </a:schemeClr>
                  </a:solidFill>
                </a:rPr>
                <a:t>are the </a:t>
              </a:r>
              <a:r>
                <a:rPr lang="en-US" sz="2000" i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companies have i</a:t>
              </a:r>
              <a:r>
                <a:rPr lang="en-US" sz="2000" b="1" i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ncreased</a:t>
              </a:r>
              <a:r>
                <a:rPr lang="en-US" sz="2000" i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 their budget by </a:t>
              </a:r>
              <a:r>
                <a:rPr lang="en-US" sz="2000" b="1" i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6 to 10%</a:t>
              </a:r>
              <a:endParaRPr lang="fr-FR" sz="2000" b="1" i="1" kern="12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i="1" kern="1200" dirty="0" smtClean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1519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991" y="1373315"/>
            <a:ext cx="5100210" cy="46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867400" y="2675066"/>
            <a:ext cx="2286000" cy="2963734"/>
            <a:chOff x="-74249" y="116135"/>
            <a:chExt cx="2133600" cy="1585778"/>
          </a:xfrm>
        </p:grpSpPr>
        <p:sp>
          <p:nvSpPr>
            <p:cNvPr id="11" name="Rounded Rectangle 10"/>
            <p:cNvSpPr/>
            <p:nvPr/>
          </p:nvSpPr>
          <p:spPr>
            <a:xfrm>
              <a:off x="-74249" y="116135"/>
              <a:ext cx="2133600" cy="1521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74249" y="329411"/>
              <a:ext cx="1985102" cy="13725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32% </a:t>
              </a:r>
              <a:r>
                <a:rPr lang="en-US" kern="1200" dirty="0" smtClean="0">
                  <a:solidFill>
                    <a:schemeClr val="accent5">
                      <a:lumMod val="50000"/>
                    </a:schemeClr>
                  </a:solidFill>
                </a:rPr>
                <a:t>are the companies 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are interested to pay </a:t>
              </a:r>
              <a:r>
                <a:rPr lang="en-US" b="1" dirty="0" smtClean="0">
                  <a:solidFill>
                    <a:schemeClr val="accent5">
                      <a:lumMod val="50000"/>
                    </a:schemeClr>
                  </a:solidFill>
                </a:rPr>
                <a:t>0-9%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 more on energy efficient products while </a:t>
              </a:r>
              <a:r>
                <a:rPr lang="en-US" b="1" dirty="0" smtClean="0">
                  <a:solidFill>
                    <a:schemeClr val="accent5">
                      <a:lumMod val="50000"/>
                    </a:schemeClr>
                  </a:solidFill>
                </a:rPr>
                <a:t>24% 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will pay </a:t>
              </a:r>
              <a:r>
                <a:rPr lang="en-US" b="1" dirty="0" smtClean="0">
                  <a:solidFill>
                    <a:schemeClr val="accent5">
                      <a:lumMod val="50000"/>
                    </a:schemeClr>
                  </a:solidFill>
                </a:rPr>
                <a:t>10-19% 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more</a:t>
              </a:r>
              <a:endParaRPr lang="fr-FR" b="1" kern="12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 smtClean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" y="228600"/>
            <a:ext cx="7024744" cy="935415"/>
            <a:chOff x="0" y="103792"/>
            <a:chExt cx="7024744" cy="935415"/>
          </a:xfrm>
        </p:grpSpPr>
        <p:sp>
          <p:nvSpPr>
            <p:cNvPr id="18" name="Rounded Rectangle 17"/>
            <p:cNvSpPr/>
            <p:nvPr/>
          </p:nvSpPr>
          <p:spPr>
            <a:xfrm>
              <a:off x="0" y="103792"/>
              <a:ext cx="7024744" cy="9354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45663" y="149455"/>
              <a:ext cx="6933418" cy="8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kern="1200" dirty="0" smtClean="0"/>
                <a:t>Results of Symantec Survey</a:t>
              </a:r>
              <a:endParaRPr lang="fr-FR" sz="3900" kern="1200" dirty="0"/>
            </a:p>
          </p:txBody>
        </p:sp>
      </p:grp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4985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1288"/>
            <a:ext cx="5961186" cy="539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324600" y="2971800"/>
            <a:ext cx="2209800" cy="2631142"/>
            <a:chOff x="-74249" y="116135"/>
            <a:chExt cx="2133600" cy="1521000"/>
          </a:xfrm>
        </p:grpSpPr>
        <p:sp>
          <p:nvSpPr>
            <p:cNvPr id="6" name="Rounded Rectangle 5"/>
            <p:cNvSpPr/>
            <p:nvPr/>
          </p:nvSpPr>
          <p:spPr>
            <a:xfrm>
              <a:off x="-74249" y="116135"/>
              <a:ext cx="2133600" cy="1521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-1" y="190384"/>
              <a:ext cx="1985102" cy="13725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49% 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of companies think of purchasing an IT product which is energy efficient within the next 12 months </a:t>
              </a:r>
              <a:endParaRPr lang="en-US" kern="1200" dirty="0" smtClean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13965" y="228600"/>
            <a:ext cx="7024744" cy="935415"/>
            <a:chOff x="0" y="103792"/>
            <a:chExt cx="7024744" cy="935415"/>
          </a:xfrm>
        </p:grpSpPr>
        <p:sp>
          <p:nvSpPr>
            <p:cNvPr id="9" name="Rounded Rectangle 8"/>
            <p:cNvSpPr/>
            <p:nvPr/>
          </p:nvSpPr>
          <p:spPr>
            <a:xfrm>
              <a:off x="0" y="103792"/>
              <a:ext cx="7024744" cy="9354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5663" y="149455"/>
              <a:ext cx="6933418" cy="8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kern="1200" dirty="0" smtClean="0"/>
                <a:t>Results of Symantec Survey</a:t>
              </a:r>
              <a:endParaRPr lang="fr-FR" sz="3900" kern="1200" dirty="0"/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7998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920" y="1267806"/>
            <a:ext cx="5550586" cy="505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745896" y="2438400"/>
            <a:ext cx="2559903" cy="2819400"/>
            <a:chOff x="-74249" y="116135"/>
            <a:chExt cx="2133600" cy="1585778"/>
          </a:xfrm>
        </p:grpSpPr>
        <p:sp>
          <p:nvSpPr>
            <p:cNvPr id="10" name="Rounded Rectangle 9"/>
            <p:cNvSpPr/>
            <p:nvPr/>
          </p:nvSpPr>
          <p:spPr>
            <a:xfrm>
              <a:off x="-74249" y="116135"/>
              <a:ext cx="2133600" cy="1521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74249" y="329411"/>
              <a:ext cx="1985102" cy="13725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55% 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of companies focused on all corporate initiatives as a whole to go green while </a:t>
              </a:r>
              <a:r>
                <a:rPr lang="en-US" b="1" dirty="0" smtClean="0">
                  <a:solidFill>
                    <a:schemeClr val="accent5">
                      <a:lumMod val="50000"/>
                    </a:schemeClr>
                  </a:solidFill>
                </a:rPr>
                <a:t>19% focuses on IT initiatives only</a:t>
              </a:r>
              <a:endParaRPr lang="fr-FR" b="1" kern="12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 smtClean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0" y="228600"/>
            <a:ext cx="7024744" cy="935415"/>
            <a:chOff x="0" y="103792"/>
            <a:chExt cx="7024744" cy="935415"/>
          </a:xfrm>
        </p:grpSpPr>
        <p:sp>
          <p:nvSpPr>
            <p:cNvPr id="13" name="Rounded Rectangle 12"/>
            <p:cNvSpPr/>
            <p:nvPr/>
          </p:nvSpPr>
          <p:spPr>
            <a:xfrm>
              <a:off x="0" y="103792"/>
              <a:ext cx="7024744" cy="9354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5663" y="149455"/>
              <a:ext cx="6933418" cy="8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kern="1200" dirty="0" smtClean="0"/>
                <a:t>Results of Symantec Survey</a:t>
              </a:r>
              <a:endParaRPr lang="fr-FR" sz="3900" kern="1200" dirty="0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8688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988470788"/>
              </p:ext>
            </p:extLst>
          </p:nvPr>
        </p:nvGraphicFramePr>
        <p:xfrm>
          <a:off x="914400" y="304800"/>
          <a:ext cx="702474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5791563"/>
              </p:ext>
            </p:extLst>
          </p:nvPr>
        </p:nvGraphicFramePr>
        <p:xfrm>
          <a:off x="1295400" y="2362200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5207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98D3F04-4D1F-4575-BADF-5D856CA4F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graphicEl>
                                              <a:dgm id="{A98D3F04-4D1F-4575-BADF-5D856CA4F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graphicEl>
                                              <a:dgm id="{A98D3F04-4D1F-4575-BADF-5D856CA4F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graphicEl>
                                              <a:dgm id="{A98D3F04-4D1F-4575-BADF-5D856CA4F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26500A6-8C23-4D9A-B8D2-B54135428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graphicEl>
                                              <a:dgm id="{B26500A6-8C23-4D9A-B8D2-B54135428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graphicEl>
                                              <a:dgm id="{B26500A6-8C23-4D9A-B8D2-B54135428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dgm id="{B26500A6-8C23-4D9A-B8D2-B54135428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881F8CD-C8DB-476F-96EB-41A6AECD8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graphicEl>
                                              <a:dgm id="{3881F8CD-C8DB-476F-96EB-41A6AECD8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graphicEl>
                                              <a:dgm id="{3881F8CD-C8DB-476F-96EB-41A6AECD8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graphicEl>
                                              <a:dgm id="{3881F8CD-C8DB-476F-96EB-41A6AECD89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5597F4-E4F0-4A0C-989F-438A8A316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graphicEl>
                                              <a:dgm id="{A15597F4-E4F0-4A0C-989F-438A8A316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graphicEl>
                                              <a:dgm id="{A15597F4-E4F0-4A0C-989F-438A8A316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graphicEl>
                                              <a:dgm id="{A15597F4-E4F0-4A0C-989F-438A8A316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136606-F97B-49BB-810E-F057045B1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graphicEl>
                                              <a:dgm id="{26136606-F97B-49BB-810E-F057045B1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graphicEl>
                                              <a:dgm id="{26136606-F97B-49BB-810E-F057045B1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graphicEl>
                                              <a:dgm id="{26136606-F97B-49BB-810E-F057045B1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543575860"/>
              </p:ext>
            </p:extLst>
          </p:nvPr>
        </p:nvGraphicFramePr>
        <p:xfrm>
          <a:off x="762000" y="304800"/>
          <a:ext cx="702474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9743820"/>
              </p:ext>
            </p:extLst>
          </p:nvPr>
        </p:nvGraphicFramePr>
        <p:xfrm>
          <a:off x="762000" y="1676400"/>
          <a:ext cx="7543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3687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24D7EB-4B0A-4F41-BB71-B7110E203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C24D7EB-4B0A-4F41-BB71-B7110E203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A37C6-F8F2-4DC5-A49B-0972B08E7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560A37C6-F8F2-4DC5-A49B-0972B08E7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F1DCA1-15C7-455C-9E4D-86AC14276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18F1DCA1-15C7-455C-9E4D-86AC14276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B3A1A9-AF91-4B95-9F83-897E8D5A5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72B3A1A9-AF91-4B95-9F83-897E8D5A5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952920-8AE8-42C5-A224-1516EB76A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2B952920-8AE8-42C5-A224-1516EB76A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4CEA03-B585-45B8-921B-F955955F0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254CEA03-B585-45B8-921B-F955955F0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8714F8-02F3-4D3B-83A9-4C6D08013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638714F8-02F3-4D3B-83A9-4C6D08013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D9E554-DDA2-478F-AC43-C82D49B9B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3CD9E554-DDA2-478F-AC43-C82D49B9B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EB0613-40C0-4DE7-9D47-C366503EC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87EB0613-40C0-4DE7-9D47-C366503EC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A75777-799E-4DC0-B998-D6FE7A48A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63A75777-799E-4DC0-B998-D6FE7A48A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EB584F-94AA-4AC8-ADE8-E5AF47AA4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90EB584F-94AA-4AC8-ADE8-E5AF47AA4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89810024"/>
              </p:ext>
            </p:extLst>
          </p:nvPr>
        </p:nvGraphicFramePr>
        <p:xfrm>
          <a:off x="990600" y="304800"/>
          <a:ext cx="702474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4023"/>
            <a:ext cx="6777317" cy="3508977"/>
          </a:xfrm>
        </p:spPr>
        <p:txBody>
          <a:bodyPr/>
          <a:lstStyle/>
          <a:p>
            <a:r>
              <a:rPr lang="en-US" dirty="0" smtClean="0"/>
              <a:t>Also known as Green Computing</a:t>
            </a:r>
          </a:p>
          <a:p>
            <a:r>
              <a:rPr lang="en-US" dirty="0" smtClean="0"/>
              <a:t>Involves environmental sustainable technology and processes :</a:t>
            </a:r>
          </a:p>
          <a:p>
            <a:pPr lvl="1"/>
            <a:r>
              <a:rPr lang="en-US" dirty="0" smtClean="0"/>
              <a:t>Designing, manufacturing, using and disposing </a:t>
            </a:r>
          </a:p>
          <a:p>
            <a:pPr lvl="1"/>
            <a:r>
              <a:rPr lang="en-US" dirty="0" smtClean="0"/>
              <a:t>Minimal or no impact to environment : 3P’s (People, Planet</a:t>
            </a:r>
            <a:r>
              <a:rPr lang="en-US" dirty="0" smtClean="0"/>
              <a:t>, Profit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2608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9881523"/>
              </p:ext>
            </p:extLst>
          </p:nvPr>
        </p:nvGraphicFramePr>
        <p:xfrm>
          <a:off x="1143000" y="2209800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85800" y="381000"/>
            <a:ext cx="7024744" cy="1127295"/>
            <a:chOff x="0" y="7852"/>
            <a:chExt cx="7024744" cy="1127295"/>
          </a:xfrm>
        </p:grpSpPr>
        <p:sp>
          <p:nvSpPr>
            <p:cNvPr id="7" name="Rounded Rectangle 6"/>
            <p:cNvSpPr/>
            <p:nvPr/>
          </p:nvSpPr>
          <p:spPr>
            <a:xfrm>
              <a:off x="0" y="7852"/>
              <a:ext cx="7024744" cy="1127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5030" y="62882"/>
              <a:ext cx="6914684" cy="1017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l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700" kern="1200" dirty="0" smtClean="0"/>
                <a:t>ICT </a:t>
              </a:r>
              <a:r>
                <a:rPr lang="en-US" sz="4700" kern="1200" dirty="0" smtClean="0"/>
                <a:t>Going Green</a:t>
              </a:r>
              <a:endParaRPr lang="fr-FR" sz="4700" kern="1200" dirty="0"/>
            </a:p>
          </p:txBody>
        </p:sp>
      </p:grp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6347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2D5CDF-ED2C-433F-B953-1B64A1AFA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D12D5CDF-ED2C-433F-B953-1B64A1AFA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78A0DF-AED8-4718-94EB-C2EE01546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graphicEl>
                                              <a:dgm id="{BC78A0DF-AED8-4718-94EB-C2EE01546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EDF646-52B7-47BD-A196-68E96610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49EDF646-52B7-47BD-A196-68E966103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5ACB1D-FBDC-4BB8-8A13-21818619C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2E5ACB1D-FBDC-4BB8-8A13-21818619C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51F0D7-5D34-4567-A4D3-913A57922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6251F0D7-5D34-4567-A4D3-913A57922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272E95-10F1-4031-A03C-3DFE5CC19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FC272E95-10F1-4031-A03C-3DFE5CC19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7024744" cy="1143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/>
              <a:t>Research in Green Communication Technology</a:t>
            </a:r>
            <a:endParaRPr lang="fr-FR" sz="3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837468664"/>
              </p:ext>
            </p:extLst>
          </p:nvPr>
        </p:nvGraphicFramePr>
        <p:xfrm>
          <a:off x="609600" y="1600200"/>
          <a:ext cx="502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 l="4688" t="15333" r="59375" b="10000"/>
          <a:stretch>
            <a:fillRect/>
          </a:stretch>
        </p:blipFill>
        <p:spPr bwMode="auto">
          <a:xfrm>
            <a:off x="5105400" y="1676400"/>
            <a:ext cx="350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5919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14:ripple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C905F9-1CB9-4319-9FE0-292C4792F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13C905F9-1CB9-4319-9FE0-292C4792F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60299-16DA-492E-B5E9-506B44B8A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A7860299-16DA-492E-B5E9-506B44B8A0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662D1-A197-48B5-AB81-E546364A1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AB7662D1-A197-48B5-AB81-E546364A1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255CF-5506-40B2-BA33-8DE9120AA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E75255CF-5506-40B2-BA33-8DE9120AA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133600" y="3352800"/>
          <a:ext cx="43434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447800"/>
            <a:ext cx="6777317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 conferencing and telecommuting projects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yield immediate cost reduction benefits along with a reduced environmental footprint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US" sz="2200" b="1" dirty="0" smtClean="0">
                <a:solidFill>
                  <a:schemeClr val="tx2"/>
                </a:solidFill>
              </a:rPr>
              <a:t>BENEFITS: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Title 5"/>
          <p:cNvGrpSpPr>
            <a:grpSpLocks noGrp="1"/>
          </p:cNvGrpSpPr>
          <p:nvPr/>
        </p:nvGrpSpPr>
        <p:grpSpPr>
          <a:xfrm>
            <a:off x="457200" y="228600"/>
            <a:ext cx="7024688" cy="1143000"/>
            <a:chOff x="0" y="7852"/>
            <a:chExt cx="7024744" cy="1127295"/>
          </a:xfrm>
        </p:grpSpPr>
        <p:sp>
          <p:nvSpPr>
            <p:cNvPr id="7" name="Rounded Rectangle 6"/>
            <p:cNvSpPr/>
            <p:nvPr/>
          </p:nvSpPr>
          <p:spPr>
            <a:xfrm>
              <a:off x="0" y="7852"/>
              <a:ext cx="7024744" cy="1127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5030" y="62882"/>
              <a:ext cx="6914684" cy="1017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l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700" kern="1200" dirty="0" smtClean="0"/>
                <a:t>Popular Initiatives</a:t>
              </a:r>
              <a:endParaRPr lang="fr-FR" sz="4700" kern="1200" dirty="0"/>
            </a:p>
          </p:txBody>
        </p:sp>
      </p:grp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1190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10724359"/>
              </p:ext>
            </p:extLst>
          </p:nvPr>
        </p:nvGraphicFramePr>
        <p:xfrm>
          <a:off x="990600" y="1981200"/>
          <a:ext cx="7010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744" cy="1143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/>
              <a:t>Research in Green Communication Technology</a:t>
            </a:r>
            <a:endParaRPr lang="fr-FR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5067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81000" y="304800"/>
            <a:ext cx="7024744" cy="1143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Research in Green Computing Technology</a:t>
            </a:r>
            <a:endParaRPr lang="fr-FR" sz="36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6488472"/>
              </p:ext>
            </p:extLst>
          </p:nvPr>
        </p:nvGraphicFramePr>
        <p:xfrm>
          <a:off x="990600" y="1752600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3118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0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1193516"/>
              </p:ext>
            </p:extLst>
          </p:nvPr>
        </p:nvGraphicFramePr>
        <p:xfrm>
          <a:off x="533400" y="1635369"/>
          <a:ext cx="5002685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Storage Consolidation &amp; Server Virtualization</a:t>
            </a:r>
            <a:endParaRPr lang="en-US" sz="3600" dirty="0"/>
          </a:p>
        </p:txBody>
      </p:sp>
      <p:pic>
        <p:nvPicPr>
          <p:cNvPr id="7" name="Picture 6" descr="serv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1905000"/>
            <a:ext cx="3267242" cy="3581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2453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6179E5-10B7-4579-8C93-B3EC9BF8F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D6179E5-10B7-4579-8C93-B3EC9BF8F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62078B-3FEA-4865-BCB5-7FD7360AF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5262078B-3FEA-4865-BCB5-7FD7360AF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639B36-E7A7-4FC1-A2A1-3586E917B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C5639B36-E7A7-4FC1-A2A1-3586E917B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41B44B-821F-4A99-8B85-32F61FC3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4841B44B-821F-4A99-8B85-32F61FC31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BEAAE8-EFE9-43A0-AF05-21AC9D21F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9FBEAAE8-EFE9-43A0-AF05-21AC9D21F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876800" y="2895600"/>
          <a:ext cx="3552825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856" y="304800"/>
            <a:ext cx="7024744" cy="1143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Desktop Virtualization 			and Thin Client</a:t>
            </a:r>
            <a:endParaRPr lang="en-US" sz="3200" dirty="0"/>
          </a:p>
        </p:txBody>
      </p:sp>
      <p:pic>
        <p:nvPicPr>
          <p:cNvPr id="6" name="Picture 5" descr="desktop-virtualizat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514600"/>
            <a:ext cx="4104611" cy="3657600"/>
          </a:xfrm>
          <a:prstGeom prst="rect">
            <a:avLst/>
          </a:prstGeom>
        </p:spPr>
      </p:pic>
      <p:sp>
        <p:nvSpPr>
          <p:cNvPr id="7" name="U-Turn Arrow 6"/>
          <p:cNvSpPr/>
          <p:nvPr/>
        </p:nvSpPr>
        <p:spPr>
          <a:xfrm>
            <a:off x="2895600" y="1676400"/>
            <a:ext cx="4038600" cy="1371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5154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1"/>
            <a:ext cx="7696200" cy="1905000"/>
          </a:xfrm>
        </p:spPr>
        <p:txBody>
          <a:bodyPr>
            <a:noAutofit/>
          </a:bodyPr>
          <a:lstStyle/>
          <a:p>
            <a:r>
              <a:rPr lang="en-US" dirty="0" smtClean="0"/>
              <a:t>Research focuses on :</a:t>
            </a:r>
          </a:p>
          <a:p>
            <a:pPr lvl="1"/>
            <a:r>
              <a:rPr lang="en-US" sz="2000" dirty="0" smtClean="0"/>
              <a:t>Decreasing consumables such as paper, toner, ink and energy are driving forces behind printer consolidation and reduction.</a:t>
            </a:r>
          </a:p>
          <a:p>
            <a:pPr lvl="1"/>
            <a:r>
              <a:rPr lang="en-US" sz="2000" dirty="0" smtClean="0"/>
              <a:t>Reducing maintenance and management costs associated with scattered printer fleets composed of different makes, models and hardware requirements.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 smtClean="0"/>
              <a:t>Printer Consolidation</a:t>
            </a:r>
            <a:endParaRPr lang="en-US" sz="4400" dirty="0"/>
          </a:p>
        </p:txBody>
      </p:sp>
      <p:pic>
        <p:nvPicPr>
          <p:cNvPr id="5" name="Picture 4" descr="consolidation-savin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981002"/>
            <a:ext cx="2552700" cy="2267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5103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 Research on </a:t>
            </a:r>
            <a:r>
              <a:rPr lang="en-US" sz="3200" dirty="0" smtClean="0"/>
              <a:t>ICT </a:t>
            </a:r>
            <a:r>
              <a:rPr lang="en-US" sz="3200" dirty="0" smtClean="0"/>
              <a:t>Energy Measurement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6456722"/>
              </p:ext>
            </p:extLst>
          </p:nvPr>
        </p:nvGraphicFramePr>
        <p:xfrm>
          <a:off x="1042988" y="1066800"/>
          <a:ext cx="6777037" cy="476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bs02064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46700"/>
            <a:ext cx="1517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9549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12000">
        <p14:ripple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79375E-5936-4F76-A692-1444FBD2A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graphicEl>
                                              <a:dgm id="{ED79375E-5936-4F76-A692-1444FBD2A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ED79375E-5936-4F76-A692-1444FBD2A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9236AB-187D-46B0-A12D-598CDA157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039236AB-187D-46B0-A12D-598CDA157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039236AB-187D-46B0-A12D-598CDA157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147057-6D6A-464D-B59C-B9CFC92F4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graphicEl>
                                              <a:dgm id="{D2147057-6D6A-464D-B59C-B9CFC92F4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D2147057-6D6A-464D-B59C-B9CFC92F4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6E3F25-349C-41F3-B15E-8A8404847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graphicEl>
                                              <a:dgm id="{476E3F25-349C-41F3-B15E-8A8404847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476E3F25-349C-41F3-B15E-8A8404847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9844" t="34000" r="12500" b="14000"/>
          <a:stretch>
            <a:fillRect/>
          </a:stretch>
        </p:blipFill>
        <p:spPr bwMode="auto">
          <a:xfrm>
            <a:off x="3473824" y="3200400"/>
            <a:ext cx="521297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1287486"/>
              </p:ext>
            </p:extLst>
          </p:nvPr>
        </p:nvGraphicFramePr>
        <p:xfrm>
          <a:off x="762000" y="1447800"/>
          <a:ext cx="6777317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ICT </a:t>
            </a:r>
            <a:r>
              <a:rPr lang="en-US" dirty="0" smtClean="0"/>
              <a:t>Asset Disposal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9809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383632316"/>
              </p:ext>
            </p:extLst>
          </p:nvPr>
        </p:nvGraphicFramePr>
        <p:xfrm>
          <a:off x="914400" y="228600"/>
          <a:ext cx="702474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3726366"/>
              </p:ext>
            </p:extLst>
          </p:nvPr>
        </p:nvGraphicFramePr>
        <p:xfrm>
          <a:off x="609600" y="1600200"/>
          <a:ext cx="8001000" cy="400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  <p:sp>
        <p:nvSpPr>
          <p:cNvPr id="5" name="Oval 4"/>
          <p:cNvSpPr/>
          <p:nvPr/>
        </p:nvSpPr>
        <p:spPr>
          <a:xfrm>
            <a:off x="7467600" y="26366"/>
            <a:ext cx="609600" cy="583234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278" y="3581400"/>
            <a:ext cx="1770845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3581400"/>
            <a:ext cx="1738975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330"/>
          <a:stretch/>
        </p:blipFill>
        <p:spPr>
          <a:xfrm>
            <a:off x="4800600" y="3552825"/>
            <a:ext cx="1647093" cy="1933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3252788"/>
            <a:ext cx="1568767" cy="26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56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11000">
        <p14:warp dir="in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63430"/>
              </p:ext>
            </p:extLst>
          </p:nvPr>
        </p:nvGraphicFramePr>
        <p:xfrm>
          <a:off x="990600" y="1752600"/>
          <a:ext cx="6777037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7024744" cy="1143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Key Success Factors for Green </a:t>
            </a:r>
            <a:r>
              <a:rPr lang="en-US" sz="2800" dirty="0" smtClean="0"/>
              <a:t>ICT </a:t>
            </a:r>
            <a:r>
              <a:rPr lang="en-US" sz="2800" dirty="0" smtClean="0"/>
              <a:t>Projects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9549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2794371"/>
              </p:ext>
            </p:extLst>
          </p:nvPr>
        </p:nvGraphicFramePr>
        <p:xfrm>
          <a:off x="1295400" y="1330171"/>
          <a:ext cx="6777317" cy="4461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76200"/>
            <a:ext cx="7024744" cy="1143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               of Green </a:t>
            </a:r>
            <a:r>
              <a:rPr lang="en-US" dirty="0" smtClean="0"/>
              <a:t>ICT</a:t>
            </a:r>
            <a:endParaRPr lang="en-US" dirty="0"/>
          </a:p>
        </p:txBody>
      </p:sp>
      <p:pic>
        <p:nvPicPr>
          <p:cNvPr id="7" name="Picture 6" descr="imagesfutu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-485775"/>
            <a:ext cx="1771650" cy="1323975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4010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It’s high time that Mauritius also embarks in research on Green </a:t>
            </a:r>
            <a:r>
              <a:rPr lang="en-US" dirty="0" smtClean="0"/>
              <a:t>ICT</a:t>
            </a:r>
            <a:endParaRPr lang="en-US" dirty="0" smtClean="0"/>
          </a:p>
          <a:p>
            <a:pPr algn="just"/>
            <a:r>
              <a:rPr lang="en-US" dirty="0" smtClean="0"/>
              <a:t>As first stage research focus in the Mauritian context should be : </a:t>
            </a:r>
          </a:p>
          <a:p>
            <a:pPr lvl="1" algn="just"/>
            <a:r>
              <a:rPr lang="en-US" dirty="0" smtClean="0"/>
              <a:t>Investigating on awareness of Green </a:t>
            </a:r>
            <a:r>
              <a:rPr lang="en-US" dirty="0" smtClean="0"/>
              <a:t>ICT</a:t>
            </a:r>
            <a:endParaRPr lang="en-US" dirty="0" smtClean="0"/>
          </a:p>
          <a:p>
            <a:pPr lvl="1" algn="just"/>
            <a:r>
              <a:rPr lang="en-US" dirty="0" smtClean="0"/>
              <a:t>Studying energy consumption of IT equipment</a:t>
            </a:r>
          </a:p>
          <a:p>
            <a:pPr lvl="1" algn="just"/>
            <a:r>
              <a:rPr lang="en-US" dirty="0" smtClean="0"/>
              <a:t>Policy building</a:t>
            </a:r>
          </a:p>
          <a:p>
            <a:pPr lvl="1" algn="just"/>
            <a:r>
              <a:rPr lang="en-US" dirty="0" smtClean="0"/>
              <a:t>IT asset disposal</a:t>
            </a:r>
          </a:p>
          <a:p>
            <a:pPr lvl="1" algn="just"/>
            <a:endParaRPr lang="en-US" dirty="0" smtClean="0"/>
          </a:p>
          <a:p>
            <a:pPr algn="just"/>
            <a:r>
              <a:rPr lang="en-US" dirty="0" smtClean="0"/>
              <a:t>Mauritius Researchers should be encouraged  to embark on research and collaborate in projects related to Green </a:t>
            </a:r>
            <a:r>
              <a:rPr lang="en-US" dirty="0" smtClean="0"/>
              <a:t>ICT </a:t>
            </a:r>
            <a:r>
              <a:rPr lang="en-US" dirty="0" smtClean="0"/>
              <a:t>through proper funding</a:t>
            </a:r>
          </a:p>
          <a:p>
            <a:pPr marL="68580" indent="0" algn="just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52400"/>
            <a:ext cx="1333500" cy="133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r>
              <a:rPr lang="en-US" dirty="0" smtClean="0"/>
              <a:t>Reference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 </a:t>
            </a:r>
            <a:r>
              <a:rPr lang="en-US" dirty="0" smtClean="0"/>
              <a:t>ICT </a:t>
            </a:r>
            <a:r>
              <a:rPr lang="en-US" dirty="0" smtClean="0"/>
              <a:t>: Technologies and Applications, </a:t>
            </a:r>
            <a:r>
              <a:rPr lang="fr-FR" dirty="0" smtClean="0"/>
              <a:t>Springer-</a:t>
            </a:r>
            <a:r>
              <a:rPr lang="fr-FR" dirty="0" err="1" smtClean="0"/>
              <a:t>Verlag</a:t>
            </a:r>
            <a:r>
              <a:rPr lang="fr-FR" dirty="0" smtClean="0"/>
              <a:t> </a:t>
            </a:r>
            <a:r>
              <a:rPr lang="fr-FR" dirty="0"/>
              <a:t>Berlin </a:t>
            </a:r>
            <a:r>
              <a:rPr lang="fr-FR" dirty="0" smtClean="0"/>
              <a:t>Heidelberg,</a:t>
            </a:r>
            <a:r>
              <a:rPr lang="fr-FR" dirty="0"/>
              <a:t> </a:t>
            </a:r>
            <a:r>
              <a:rPr lang="fr-FR" dirty="0" smtClean="0"/>
              <a:t>2011</a:t>
            </a:r>
          </a:p>
          <a:p>
            <a:r>
              <a:rPr lang="en-US" dirty="0" smtClean="0"/>
              <a:t>Symantec Green </a:t>
            </a:r>
            <a:r>
              <a:rPr lang="en-US" dirty="0" smtClean="0"/>
              <a:t>ICT </a:t>
            </a:r>
            <a:r>
              <a:rPr lang="en-US" dirty="0" smtClean="0"/>
              <a:t>report, 2009</a:t>
            </a:r>
          </a:p>
          <a:p>
            <a:r>
              <a:rPr lang="en-US" dirty="0" smtClean="0"/>
              <a:t>Green </a:t>
            </a:r>
            <a:r>
              <a:rPr lang="en-US" dirty="0" smtClean="0"/>
              <a:t>ICT</a:t>
            </a:r>
            <a:r>
              <a:rPr lang="en-US" dirty="0" smtClean="0"/>
              <a:t>: Why Mid-size Companies Are Investing Now INFO-TECH RESEARCH GROUP</a:t>
            </a:r>
          </a:p>
          <a:p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8349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043490" y="304800"/>
          <a:ext cx="702474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043492" y="1601584"/>
            <a:ext cx="7338507" cy="4723015"/>
            <a:chOff x="1043492" y="1601584"/>
            <a:chExt cx="7338507" cy="4723015"/>
          </a:xfrm>
        </p:grpSpPr>
        <p:sp>
          <p:nvSpPr>
            <p:cNvPr id="3" name="Freeform 2"/>
            <p:cNvSpPr/>
            <p:nvPr/>
          </p:nvSpPr>
          <p:spPr>
            <a:xfrm>
              <a:off x="3336306" y="1601584"/>
              <a:ext cx="5045693" cy="1098053"/>
            </a:xfrm>
            <a:custGeom>
              <a:avLst/>
              <a:gdLst>
                <a:gd name="connsiteX0" fmla="*/ 0 w 5045693"/>
                <a:gd name="connsiteY0" fmla="*/ 137257 h 1098053"/>
                <a:gd name="connsiteX1" fmla="*/ 4496667 w 5045693"/>
                <a:gd name="connsiteY1" fmla="*/ 137257 h 1098053"/>
                <a:gd name="connsiteX2" fmla="*/ 4496667 w 5045693"/>
                <a:gd name="connsiteY2" fmla="*/ 0 h 1098053"/>
                <a:gd name="connsiteX3" fmla="*/ 5045693 w 5045693"/>
                <a:gd name="connsiteY3" fmla="*/ 549027 h 1098053"/>
                <a:gd name="connsiteX4" fmla="*/ 4496667 w 5045693"/>
                <a:gd name="connsiteY4" fmla="*/ 1098053 h 1098053"/>
                <a:gd name="connsiteX5" fmla="*/ 4496667 w 5045693"/>
                <a:gd name="connsiteY5" fmla="*/ 960796 h 1098053"/>
                <a:gd name="connsiteX6" fmla="*/ 0 w 5045693"/>
                <a:gd name="connsiteY6" fmla="*/ 960796 h 1098053"/>
                <a:gd name="connsiteX7" fmla="*/ 0 w 5045693"/>
                <a:gd name="connsiteY7" fmla="*/ 137257 h 109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5693" h="1098053">
                  <a:moveTo>
                    <a:pt x="0" y="137257"/>
                  </a:moveTo>
                  <a:lnTo>
                    <a:pt x="4496667" y="137257"/>
                  </a:lnTo>
                  <a:lnTo>
                    <a:pt x="4496667" y="0"/>
                  </a:lnTo>
                  <a:lnTo>
                    <a:pt x="5045693" y="549027"/>
                  </a:lnTo>
                  <a:lnTo>
                    <a:pt x="4496667" y="1098053"/>
                  </a:lnTo>
                  <a:lnTo>
                    <a:pt x="4496667" y="960796"/>
                  </a:lnTo>
                  <a:lnTo>
                    <a:pt x="0" y="960796"/>
                  </a:lnTo>
                  <a:lnTo>
                    <a:pt x="0" y="137257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146147" rIns="420660" bIns="146147" numCol="1" spcCol="1270" anchor="t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initiatives and strategies that reduce the environmental footprint of technology.</a:t>
              </a:r>
              <a:endParaRPr lang="fr-FR" sz="14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043492" y="1601584"/>
              <a:ext cx="2292814" cy="1098053"/>
            </a:xfrm>
            <a:custGeom>
              <a:avLst/>
              <a:gdLst>
                <a:gd name="connsiteX0" fmla="*/ 0 w 2292814"/>
                <a:gd name="connsiteY0" fmla="*/ 183012 h 1098053"/>
                <a:gd name="connsiteX1" fmla="*/ 183012 w 2292814"/>
                <a:gd name="connsiteY1" fmla="*/ 0 h 1098053"/>
                <a:gd name="connsiteX2" fmla="*/ 2109802 w 2292814"/>
                <a:gd name="connsiteY2" fmla="*/ 0 h 1098053"/>
                <a:gd name="connsiteX3" fmla="*/ 2292814 w 2292814"/>
                <a:gd name="connsiteY3" fmla="*/ 183012 h 1098053"/>
                <a:gd name="connsiteX4" fmla="*/ 2292814 w 2292814"/>
                <a:gd name="connsiteY4" fmla="*/ 915041 h 1098053"/>
                <a:gd name="connsiteX5" fmla="*/ 2109802 w 2292814"/>
                <a:gd name="connsiteY5" fmla="*/ 1098053 h 1098053"/>
                <a:gd name="connsiteX6" fmla="*/ 183012 w 2292814"/>
                <a:gd name="connsiteY6" fmla="*/ 1098053 h 1098053"/>
                <a:gd name="connsiteX7" fmla="*/ 0 w 2292814"/>
                <a:gd name="connsiteY7" fmla="*/ 915041 h 1098053"/>
                <a:gd name="connsiteX8" fmla="*/ 0 w 2292814"/>
                <a:gd name="connsiteY8" fmla="*/ 183012 h 109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2814" h="1098053">
                  <a:moveTo>
                    <a:pt x="0" y="183012"/>
                  </a:moveTo>
                  <a:cubicBezTo>
                    <a:pt x="0" y="81937"/>
                    <a:pt x="81937" y="0"/>
                    <a:pt x="183012" y="0"/>
                  </a:cubicBezTo>
                  <a:lnTo>
                    <a:pt x="2109802" y="0"/>
                  </a:lnTo>
                  <a:cubicBezTo>
                    <a:pt x="2210877" y="0"/>
                    <a:pt x="2292814" y="81937"/>
                    <a:pt x="2292814" y="183012"/>
                  </a:cubicBezTo>
                  <a:lnTo>
                    <a:pt x="2292814" y="915041"/>
                  </a:lnTo>
                  <a:cubicBezTo>
                    <a:pt x="2292814" y="1016116"/>
                    <a:pt x="2210877" y="1098053"/>
                    <a:pt x="2109802" y="1098053"/>
                  </a:cubicBezTo>
                  <a:lnTo>
                    <a:pt x="183012" y="1098053"/>
                  </a:lnTo>
                  <a:cubicBezTo>
                    <a:pt x="81937" y="1098053"/>
                    <a:pt x="0" y="1016116"/>
                    <a:pt x="0" y="915041"/>
                  </a:cubicBezTo>
                  <a:lnTo>
                    <a:pt x="0" y="1830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043" tIns="99323" rIns="145043" bIns="9932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cap="none" spc="0" dirty="0" smtClean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Comprise</a:t>
              </a:r>
              <a:endParaRPr lang="fr-FR" sz="2400" b="0" kern="1200" cap="none" spc="0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336306" y="2809443"/>
              <a:ext cx="5045693" cy="1098053"/>
            </a:xfrm>
            <a:custGeom>
              <a:avLst/>
              <a:gdLst>
                <a:gd name="connsiteX0" fmla="*/ 0 w 5045693"/>
                <a:gd name="connsiteY0" fmla="*/ 137257 h 1098053"/>
                <a:gd name="connsiteX1" fmla="*/ 4496667 w 5045693"/>
                <a:gd name="connsiteY1" fmla="*/ 137257 h 1098053"/>
                <a:gd name="connsiteX2" fmla="*/ 4496667 w 5045693"/>
                <a:gd name="connsiteY2" fmla="*/ 0 h 1098053"/>
                <a:gd name="connsiteX3" fmla="*/ 5045693 w 5045693"/>
                <a:gd name="connsiteY3" fmla="*/ 549027 h 1098053"/>
                <a:gd name="connsiteX4" fmla="*/ 4496667 w 5045693"/>
                <a:gd name="connsiteY4" fmla="*/ 1098053 h 1098053"/>
                <a:gd name="connsiteX5" fmla="*/ 4496667 w 5045693"/>
                <a:gd name="connsiteY5" fmla="*/ 960796 h 1098053"/>
                <a:gd name="connsiteX6" fmla="*/ 0 w 5045693"/>
                <a:gd name="connsiteY6" fmla="*/ 960796 h 1098053"/>
                <a:gd name="connsiteX7" fmla="*/ 0 w 5045693"/>
                <a:gd name="connsiteY7" fmla="*/ 137257 h 109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5693" h="1098053">
                  <a:moveTo>
                    <a:pt x="0" y="137257"/>
                  </a:moveTo>
                  <a:lnTo>
                    <a:pt x="4496667" y="137257"/>
                  </a:lnTo>
                  <a:lnTo>
                    <a:pt x="4496667" y="0"/>
                  </a:lnTo>
                  <a:lnTo>
                    <a:pt x="5045693" y="549027"/>
                  </a:lnTo>
                  <a:lnTo>
                    <a:pt x="4496667" y="1098053"/>
                  </a:lnTo>
                  <a:lnTo>
                    <a:pt x="4496667" y="960796"/>
                  </a:lnTo>
                  <a:lnTo>
                    <a:pt x="0" y="960796"/>
                  </a:lnTo>
                  <a:lnTo>
                    <a:pt x="0" y="137257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146147" rIns="420660" bIns="146147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energy use and consumables, including hardware, electricity, fuel and paper– among others</a:t>
              </a:r>
              <a:endParaRPr lang="fr-FR" sz="14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066784" y="2819402"/>
              <a:ext cx="2292814" cy="1098053"/>
            </a:xfrm>
            <a:custGeom>
              <a:avLst/>
              <a:gdLst>
                <a:gd name="connsiteX0" fmla="*/ 0 w 2292814"/>
                <a:gd name="connsiteY0" fmla="*/ 183012 h 1098053"/>
                <a:gd name="connsiteX1" fmla="*/ 183012 w 2292814"/>
                <a:gd name="connsiteY1" fmla="*/ 0 h 1098053"/>
                <a:gd name="connsiteX2" fmla="*/ 2109802 w 2292814"/>
                <a:gd name="connsiteY2" fmla="*/ 0 h 1098053"/>
                <a:gd name="connsiteX3" fmla="*/ 2292814 w 2292814"/>
                <a:gd name="connsiteY3" fmla="*/ 183012 h 1098053"/>
                <a:gd name="connsiteX4" fmla="*/ 2292814 w 2292814"/>
                <a:gd name="connsiteY4" fmla="*/ 915041 h 1098053"/>
                <a:gd name="connsiteX5" fmla="*/ 2109802 w 2292814"/>
                <a:gd name="connsiteY5" fmla="*/ 1098053 h 1098053"/>
                <a:gd name="connsiteX6" fmla="*/ 183012 w 2292814"/>
                <a:gd name="connsiteY6" fmla="*/ 1098053 h 1098053"/>
                <a:gd name="connsiteX7" fmla="*/ 0 w 2292814"/>
                <a:gd name="connsiteY7" fmla="*/ 915041 h 1098053"/>
                <a:gd name="connsiteX8" fmla="*/ 0 w 2292814"/>
                <a:gd name="connsiteY8" fmla="*/ 183012 h 109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2814" h="1098053">
                  <a:moveTo>
                    <a:pt x="0" y="183012"/>
                  </a:moveTo>
                  <a:cubicBezTo>
                    <a:pt x="0" y="81937"/>
                    <a:pt x="81937" y="0"/>
                    <a:pt x="183012" y="0"/>
                  </a:cubicBezTo>
                  <a:lnTo>
                    <a:pt x="2109802" y="0"/>
                  </a:lnTo>
                  <a:cubicBezTo>
                    <a:pt x="2210877" y="0"/>
                    <a:pt x="2292814" y="81937"/>
                    <a:pt x="2292814" y="183012"/>
                  </a:cubicBezTo>
                  <a:lnTo>
                    <a:pt x="2292814" y="915041"/>
                  </a:lnTo>
                  <a:cubicBezTo>
                    <a:pt x="2292814" y="1016116"/>
                    <a:pt x="2210877" y="1098053"/>
                    <a:pt x="2109802" y="1098053"/>
                  </a:cubicBezTo>
                  <a:lnTo>
                    <a:pt x="183012" y="1098053"/>
                  </a:lnTo>
                  <a:cubicBezTo>
                    <a:pt x="81937" y="1098053"/>
                    <a:pt x="0" y="1016116"/>
                    <a:pt x="0" y="915041"/>
                  </a:cubicBezTo>
                  <a:lnTo>
                    <a:pt x="0" y="1830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043" tIns="99323" rIns="145043" bIns="99323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cap="none" spc="0" dirty="0" smtClean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Reduce</a:t>
              </a:r>
              <a:endParaRPr lang="fr-FR" sz="32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336306" y="4017302"/>
              <a:ext cx="5045693" cy="1098053"/>
            </a:xfrm>
            <a:custGeom>
              <a:avLst/>
              <a:gdLst>
                <a:gd name="connsiteX0" fmla="*/ 0 w 5045693"/>
                <a:gd name="connsiteY0" fmla="*/ 137257 h 1098053"/>
                <a:gd name="connsiteX1" fmla="*/ 4496667 w 5045693"/>
                <a:gd name="connsiteY1" fmla="*/ 137257 h 1098053"/>
                <a:gd name="connsiteX2" fmla="*/ 4496667 w 5045693"/>
                <a:gd name="connsiteY2" fmla="*/ 0 h 1098053"/>
                <a:gd name="connsiteX3" fmla="*/ 5045693 w 5045693"/>
                <a:gd name="connsiteY3" fmla="*/ 549027 h 1098053"/>
                <a:gd name="connsiteX4" fmla="*/ 4496667 w 5045693"/>
                <a:gd name="connsiteY4" fmla="*/ 1098053 h 1098053"/>
                <a:gd name="connsiteX5" fmla="*/ 4496667 w 5045693"/>
                <a:gd name="connsiteY5" fmla="*/ 960796 h 1098053"/>
                <a:gd name="connsiteX6" fmla="*/ 0 w 5045693"/>
                <a:gd name="connsiteY6" fmla="*/ 960796 h 1098053"/>
                <a:gd name="connsiteX7" fmla="*/ 0 w 5045693"/>
                <a:gd name="connsiteY7" fmla="*/ 137257 h 109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5693" h="1098053">
                  <a:moveTo>
                    <a:pt x="0" y="137257"/>
                  </a:moveTo>
                  <a:lnTo>
                    <a:pt x="4496667" y="137257"/>
                  </a:lnTo>
                  <a:lnTo>
                    <a:pt x="4496667" y="0"/>
                  </a:lnTo>
                  <a:lnTo>
                    <a:pt x="5045693" y="549027"/>
                  </a:lnTo>
                  <a:lnTo>
                    <a:pt x="4496667" y="1098053"/>
                  </a:lnTo>
                  <a:lnTo>
                    <a:pt x="4496667" y="960796"/>
                  </a:lnTo>
                  <a:lnTo>
                    <a:pt x="0" y="960796"/>
                  </a:lnTo>
                  <a:lnTo>
                    <a:pt x="0" y="137257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146147" rIns="420660" bIns="146147" numCol="1" spcCol="1270" anchor="t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Because of these reductions, Green </a:t>
              </a:r>
              <a:r>
                <a:rPr lang="en-US" sz="1400" kern="1200" dirty="0" smtClean="0"/>
                <a:t>ICT </a:t>
              </a:r>
              <a:r>
                <a:rPr lang="en-US" sz="1400" kern="1200" dirty="0" smtClean="0"/>
                <a:t>initiatives also produce cost savings in energy use, purchases, management and support, in addition to environmental benefits. </a:t>
              </a:r>
              <a:endParaRPr lang="fr-FR" sz="14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043492" y="4017302"/>
              <a:ext cx="2292814" cy="1098053"/>
            </a:xfrm>
            <a:custGeom>
              <a:avLst/>
              <a:gdLst>
                <a:gd name="connsiteX0" fmla="*/ 0 w 2292814"/>
                <a:gd name="connsiteY0" fmla="*/ 183012 h 1098053"/>
                <a:gd name="connsiteX1" fmla="*/ 183012 w 2292814"/>
                <a:gd name="connsiteY1" fmla="*/ 0 h 1098053"/>
                <a:gd name="connsiteX2" fmla="*/ 2109802 w 2292814"/>
                <a:gd name="connsiteY2" fmla="*/ 0 h 1098053"/>
                <a:gd name="connsiteX3" fmla="*/ 2292814 w 2292814"/>
                <a:gd name="connsiteY3" fmla="*/ 183012 h 1098053"/>
                <a:gd name="connsiteX4" fmla="*/ 2292814 w 2292814"/>
                <a:gd name="connsiteY4" fmla="*/ 915041 h 1098053"/>
                <a:gd name="connsiteX5" fmla="*/ 2109802 w 2292814"/>
                <a:gd name="connsiteY5" fmla="*/ 1098053 h 1098053"/>
                <a:gd name="connsiteX6" fmla="*/ 183012 w 2292814"/>
                <a:gd name="connsiteY6" fmla="*/ 1098053 h 1098053"/>
                <a:gd name="connsiteX7" fmla="*/ 0 w 2292814"/>
                <a:gd name="connsiteY7" fmla="*/ 915041 h 1098053"/>
                <a:gd name="connsiteX8" fmla="*/ 0 w 2292814"/>
                <a:gd name="connsiteY8" fmla="*/ 183012 h 109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2814" h="1098053">
                  <a:moveTo>
                    <a:pt x="0" y="183012"/>
                  </a:moveTo>
                  <a:cubicBezTo>
                    <a:pt x="0" y="81937"/>
                    <a:pt x="81937" y="0"/>
                    <a:pt x="183012" y="0"/>
                  </a:cubicBezTo>
                  <a:lnTo>
                    <a:pt x="2109802" y="0"/>
                  </a:lnTo>
                  <a:cubicBezTo>
                    <a:pt x="2210877" y="0"/>
                    <a:pt x="2292814" y="81937"/>
                    <a:pt x="2292814" y="183012"/>
                  </a:cubicBezTo>
                  <a:lnTo>
                    <a:pt x="2292814" y="915041"/>
                  </a:lnTo>
                  <a:cubicBezTo>
                    <a:pt x="2292814" y="1016116"/>
                    <a:pt x="2210877" y="1098053"/>
                    <a:pt x="2109802" y="1098053"/>
                  </a:cubicBezTo>
                  <a:lnTo>
                    <a:pt x="183012" y="1098053"/>
                  </a:lnTo>
                  <a:cubicBezTo>
                    <a:pt x="81937" y="1098053"/>
                    <a:pt x="0" y="1016116"/>
                    <a:pt x="0" y="915041"/>
                  </a:cubicBezTo>
                  <a:lnTo>
                    <a:pt x="0" y="1830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043" tIns="99323" rIns="145043" bIns="99323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cap="none" spc="0" dirty="0" smtClean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Produce</a:t>
              </a:r>
              <a:endParaRPr lang="fr-FR" sz="24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36306" y="5225161"/>
              <a:ext cx="5045693" cy="1098053"/>
            </a:xfrm>
            <a:custGeom>
              <a:avLst/>
              <a:gdLst>
                <a:gd name="connsiteX0" fmla="*/ 0 w 5045693"/>
                <a:gd name="connsiteY0" fmla="*/ 137257 h 1098053"/>
                <a:gd name="connsiteX1" fmla="*/ 4496667 w 5045693"/>
                <a:gd name="connsiteY1" fmla="*/ 137257 h 1098053"/>
                <a:gd name="connsiteX2" fmla="*/ 4496667 w 5045693"/>
                <a:gd name="connsiteY2" fmla="*/ 0 h 1098053"/>
                <a:gd name="connsiteX3" fmla="*/ 5045693 w 5045693"/>
                <a:gd name="connsiteY3" fmla="*/ 549027 h 1098053"/>
                <a:gd name="connsiteX4" fmla="*/ 4496667 w 5045693"/>
                <a:gd name="connsiteY4" fmla="*/ 1098053 h 1098053"/>
                <a:gd name="connsiteX5" fmla="*/ 4496667 w 5045693"/>
                <a:gd name="connsiteY5" fmla="*/ 960796 h 1098053"/>
                <a:gd name="connsiteX6" fmla="*/ 0 w 5045693"/>
                <a:gd name="connsiteY6" fmla="*/ 960796 h 1098053"/>
                <a:gd name="connsiteX7" fmla="*/ 0 w 5045693"/>
                <a:gd name="connsiteY7" fmla="*/ 137257 h 109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5693" h="1098053">
                  <a:moveTo>
                    <a:pt x="0" y="137257"/>
                  </a:moveTo>
                  <a:lnTo>
                    <a:pt x="4496667" y="137257"/>
                  </a:lnTo>
                  <a:lnTo>
                    <a:pt x="4496667" y="0"/>
                  </a:lnTo>
                  <a:lnTo>
                    <a:pt x="5045693" y="549027"/>
                  </a:lnTo>
                  <a:lnTo>
                    <a:pt x="4496667" y="1098053"/>
                  </a:lnTo>
                  <a:lnTo>
                    <a:pt x="4496667" y="960796"/>
                  </a:lnTo>
                  <a:lnTo>
                    <a:pt x="0" y="960796"/>
                  </a:lnTo>
                  <a:lnTo>
                    <a:pt x="0" y="137257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146147" rIns="420660" bIns="146147" numCol="1" spcCol="1270" anchor="t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Beyond cost savings and environmental benefits, some initiatives may address stakeholder and regulatory needs and demands</a:t>
              </a:r>
              <a:endParaRPr lang="fr-FR" sz="14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43492" y="5226546"/>
              <a:ext cx="2292814" cy="1098053"/>
            </a:xfrm>
            <a:custGeom>
              <a:avLst/>
              <a:gdLst>
                <a:gd name="connsiteX0" fmla="*/ 0 w 2292814"/>
                <a:gd name="connsiteY0" fmla="*/ 183012 h 1098053"/>
                <a:gd name="connsiteX1" fmla="*/ 183012 w 2292814"/>
                <a:gd name="connsiteY1" fmla="*/ 0 h 1098053"/>
                <a:gd name="connsiteX2" fmla="*/ 2109802 w 2292814"/>
                <a:gd name="connsiteY2" fmla="*/ 0 h 1098053"/>
                <a:gd name="connsiteX3" fmla="*/ 2292814 w 2292814"/>
                <a:gd name="connsiteY3" fmla="*/ 183012 h 1098053"/>
                <a:gd name="connsiteX4" fmla="*/ 2292814 w 2292814"/>
                <a:gd name="connsiteY4" fmla="*/ 915041 h 1098053"/>
                <a:gd name="connsiteX5" fmla="*/ 2109802 w 2292814"/>
                <a:gd name="connsiteY5" fmla="*/ 1098053 h 1098053"/>
                <a:gd name="connsiteX6" fmla="*/ 183012 w 2292814"/>
                <a:gd name="connsiteY6" fmla="*/ 1098053 h 1098053"/>
                <a:gd name="connsiteX7" fmla="*/ 0 w 2292814"/>
                <a:gd name="connsiteY7" fmla="*/ 915041 h 1098053"/>
                <a:gd name="connsiteX8" fmla="*/ 0 w 2292814"/>
                <a:gd name="connsiteY8" fmla="*/ 183012 h 109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2814" h="1098053">
                  <a:moveTo>
                    <a:pt x="0" y="183012"/>
                  </a:moveTo>
                  <a:cubicBezTo>
                    <a:pt x="0" y="81937"/>
                    <a:pt x="81937" y="0"/>
                    <a:pt x="183012" y="0"/>
                  </a:cubicBezTo>
                  <a:lnTo>
                    <a:pt x="2109802" y="0"/>
                  </a:lnTo>
                  <a:cubicBezTo>
                    <a:pt x="2210877" y="0"/>
                    <a:pt x="2292814" y="81937"/>
                    <a:pt x="2292814" y="183012"/>
                  </a:cubicBezTo>
                  <a:lnTo>
                    <a:pt x="2292814" y="915041"/>
                  </a:lnTo>
                  <a:cubicBezTo>
                    <a:pt x="2292814" y="1016116"/>
                    <a:pt x="2210877" y="1098053"/>
                    <a:pt x="2109802" y="1098053"/>
                  </a:cubicBezTo>
                  <a:lnTo>
                    <a:pt x="183012" y="1098053"/>
                  </a:lnTo>
                  <a:cubicBezTo>
                    <a:pt x="81937" y="1098053"/>
                    <a:pt x="0" y="1016116"/>
                    <a:pt x="0" y="915041"/>
                  </a:cubicBezTo>
                  <a:lnTo>
                    <a:pt x="0" y="1830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043" tIns="99323" rIns="145043" bIns="99323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cap="none" spc="0" dirty="0" smtClean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Address</a:t>
              </a:r>
              <a:endParaRPr lang="fr-FR" sz="2400" b="0" kern="1200" cap="none" spc="0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1597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42988" y="1828800"/>
          <a:ext cx="6777037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33400" y="533400"/>
            <a:ext cx="7024688" cy="1143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/>
              <a:t>Factors Driving the Implementation of Green </a:t>
            </a:r>
            <a:r>
              <a:rPr lang="en-US" sz="2800" dirty="0" smtClean="0"/>
              <a:t>ICT</a:t>
            </a: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1887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7024744" cy="1143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/>
              <a:t>Successful benefits upon implementation of the key </a:t>
            </a:r>
            <a:r>
              <a:rPr lang="en-US" sz="2800" dirty="0" smtClean="0"/>
              <a:t>Green ICT </a:t>
            </a:r>
            <a:r>
              <a:rPr lang="en-US" sz="2800" dirty="0" smtClean="0"/>
              <a:t>Drivers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30000" r="6250" b="27333"/>
          <a:stretch>
            <a:fillRect/>
          </a:stretch>
        </p:blipFill>
        <p:spPr bwMode="auto">
          <a:xfrm>
            <a:off x="533400" y="2057400"/>
            <a:ext cx="792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6267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Green ICT </a:t>
            </a:r>
            <a:r>
              <a:rPr lang="en-US" sz="2800" dirty="0" smtClean="0"/>
              <a:t>Outcome</a:t>
            </a:r>
            <a:endParaRPr lang="en-US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156" t="14000" r="48438" b="10000"/>
          <a:stretch>
            <a:fillRect/>
          </a:stretch>
        </p:blipFill>
        <p:spPr bwMode="auto">
          <a:xfrm>
            <a:off x="990600" y="1447800"/>
            <a:ext cx="6324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9173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966290233"/>
              </p:ext>
            </p:extLst>
          </p:nvPr>
        </p:nvGraphicFramePr>
        <p:xfrm>
          <a:off x="1043490" y="381000"/>
          <a:ext cx="703371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9388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Research in Green </a:t>
            </a:r>
            <a:r>
              <a:rPr lang="en-US" dirty="0" smtClean="0"/>
              <a:t>ICT </a:t>
            </a:r>
            <a:r>
              <a:rPr lang="en-US" dirty="0" smtClean="0"/>
              <a:t>is geared towards the following : 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 Education and Awareness &amp; Policy building </a:t>
            </a:r>
          </a:p>
          <a:p>
            <a:r>
              <a:rPr lang="en-US" dirty="0" smtClean="0"/>
              <a:t> </a:t>
            </a:r>
            <a:r>
              <a:rPr lang="en-US" dirty="0" smtClean="0"/>
              <a:t>ICT </a:t>
            </a:r>
            <a:r>
              <a:rPr lang="en-US" dirty="0" smtClean="0"/>
              <a:t>technology to reduce energy consumption 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endParaRPr lang="fr-F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2032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920722039"/>
              </p:ext>
            </p:extLst>
          </p:nvPr>
        </p:nvGraphicFramePr>
        <p:xfrm>
          <a:off x="609600" y="457200"/>
          <a:ext cx="8077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152400"/>
            <a:ext cx="2743200" cy="365125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Research in Green </a:t>
            </a:r>
            <a:r>
              <a:rPr lang="en-US" dirty="0" smtClean="0"/>
              <a:t>ICT</a:t>
            </a:r>
            <a:endParaRPr lang="fr-F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0489415"/>
              </p:ext>
            </p:extLst>
          </p:nvPr>
        </p:nvGraphicFramePr>
        <p:xfrm>
          <a:off x="1066800" y="1828800"/>
          <a:ext cx="7010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93421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864980-2732-48AC-88E9-AF042F0A7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graphicEl>
                                              <a:dgm id="{30864980-2732-48AC-88E9-AF042F0A7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graphicEl>
                                              <a:dgm id="{30864980-2732-48AC-88E9-AF042F0A7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graphicEl>
                                              <a:dgm id="{30864980-2732-48AC-88E9-AF042F0A7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808A27-9D2D-41BA-9D75-29A0AD9C5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E2808A27-9D2D-41BA-9D75-29A0AD9C5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E2808A27-9D2D-41BA-9D75-29A0AD9C5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E2808A27-9D2D-41BA-9D75-29A0AD9C5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29B223-79EF-4E7B-9413-D0D368261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2E29B223-79EF-4E7B-9413-D0D368261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2E29B223-79EF-4E7B-9413-D0D368261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graphicEl>
                                              <a:dgm id="{2E29B223-79EF-4E7B-9413-D0D368261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4F24BE-648C-494C-9668-8E0A283BE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graphicEl>
                                              <a:dgm id="{C34F24BE-648C-494C-9668-8E0A283BE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graphicEl>
                                              <a:dgm id="{C34F24BE-648C-494C-9668-8E0A283BE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C34F24BE-648C-494C-9668-8E0A283BE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1271</Words>
  <Application>Microsoft Office PowerPoint</Application>
  <PresentationFormat>On-screen Show (4:3)</PresentationFormat>
  <Paragraphs>208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Austin</vt:lpstr>
      <vt:lpstr>Custom Design</vt:lpstr>
      <vt:lpstr>Slide 1</vt:lpstr>
      <vt:lpstr>Slide 2</vt:lpstr>
      <vt:lpstr>Slide 3</vt:lpstr>
      <vt:lpstr>Slide 4</vt:lpstr>
      <vt:lpstr>Slide 5</vt:lpstr>
      <vt:lpstr>Successful benefits upon implementation of the key Green ICT Drivers</vt:lpstr>
      <vt:lpstr>Green ICT Outcome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Research in Green Communication Technology</vt:lpstr>
      <vt:lpstr>Slide 22</vt:lpstr>
      <vt:lpstr>Research in Green Communication Technology</vt:lpstr>
      <vt:lpstr>Slide 24</vt:lpstr>
      <vt:lpstr>Storage Consolidation &amp; Server Virtualization</vt:lpstr>
      <vt:lpstr>Desktop Virtualization    and Thin Client</vt:lpstr>
      <vt:lpstr>Printer Consolidation</vt:lpstr>
      <vt:lpstr> Research on ICT Energy Measurement</vt:lpstr>
      <vt:lpstr>ICT Asset Disposal</vt:lpstr>
      <vt:lpstr>Key Success Factors for Green ICT Projects</vt:lpstr>
      <vt:lpstr>               of Green ICT</vt:lpstr>
      <vt:lpstr>Conclusion</vt:lpstr>
      <vt:lpstr>Reference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Baby Ashwin Gobin</dc:creator>
  <cp:lastModifiedBy>seegolam</cp:lastModifiedBy>
  <cp:revision>67</cp:revision>
  <dcterms:created xsi:type="dcterms:W3CDTF">2011-11-14T07:25:51Z</dcterms:created>
  <dcterms:modified xsi:type="dcterms:W3CDTF">2011-11-23T06:06:24Z</dcterms:modified>
</cp:coreProperties>
</file>